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56" r:id="rId5"/>
  </p:sldMasterIdLst>
  <p:notesMasterIdLst>
    <p:notesMasterId r:id="rId41"/>
  </p:notesMasterIdLst>
  <p:handoutMasterIdLst>
    <p:handoutMasterId r:id="rId42"/>
  </p:handoutMasterIdLst>
  <p:sldIdLst>
    <p:sldId id="475" r:id="rId6"/>
    <p:sldId id="515" r:id="rId7"/>
    <p:sldId id="485" r:id="rId8"/>
    <p:sldId id="458" r:id="rId9"/>
    <p:sldId id="539" r:id="rId10"/>
    <p:sldId id="451" r:id="rId11"/>
    <p:sldId id="542" r:id="rId12"/>
    <p:sldId id="543" r:id="rId13"/>
    <p:sldId id="498" r:id="rId14"/>
    <p:sldId id="565" r:id="rId15"/>
    <p:sldId id="521" r:id="rId16"/>
    <p:sldId id="561" r:id="rId17"/>
    <p:sldId id="471" r:id="rId18"/>
    <p:sldId id="477" r:id="rId19"/>
    <p:sldId id="480" r:id="rId20"/>
    <p:sldId id="467" r:id="rId21"/>
    <p:sldId id="465" r:id="rId22"/>
    <p:sldId id="481" r:id="rId23"/>
    <p:sldId id="571" r:id="rId24"/>
    <p:sldId id="564" r:id="rId25"/>
    <p:sldId id="483" r:id="rId26"/>
    <p:sldId id="486" r:id="rId27"/>
    <p:sldId id="489" r:id="rId28"/>
    <p:sldId id="492" r:id="rId29"/>
    <p:sldId id="493" r:id="rId30"/>
    <p:sldId id="494" r:id="rId31"/>
    <p:sldId id="491" r:id="rId32"/>
    <p:sldId id="534" r:id="rId33"/>
    <p:sldId id="482" r:id="rId34"/>
    <p:sldId id="566" r:id="rId35"/>
    <p:sldId id="569" r:id="rId36"/>
    <p:sldId id="570" r:id="rId37"/>
    <p:sldId id="567" r:id="rId38"/>
    <p:sldId id="497" r:id="rId39"/>
    <p:sldId id="496" r:id="rId40"/>
  </p:sldIdLst>
  <p:sldSz cx="9144000" cy="6858000" type="screen4x3"/>
  <p:notesSz cx="6724650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16E2789-2BC1-4711-88CE-7CF9DE8021E9}">
          <p14:sldIdLst>
            <p14:sldId id="475"/>
            <p14:sldId id="515"/>
            <p14:sldId id="485"/>
            <p14:sldId id="458"/>
            <p14:sldId id="539"/>
            <p14:sldId id="451"/>
            <p14:sldId id="542"/>
            <p14:sldId id="543"/>
            <p14:sldId id="498"/>
            <p14:sldId id="565"/>
            <p14:sldId id="521"/>
            <p14:sldId id="561"/>
            <p14:sldId id="471"/>
            <p14:sldId id="477"/>
            <p14:sldId id="480"/>
            <p14:sldId id="467"/>
            <p14:sldId id="465"/>
            <p14:sldId id="481"/>
            <p14:sldId id="571"/>
            <p14:sldId id="564"/>
            <p14:sldId id="483"/>
            <p14:sldId id="486"/>
            <p14:sldId id="489"/>
            <p14:sldId id="492"/>
            <p14:sldId id="493"/>
            <p14:sldId id="494"/>
            <p14:sldId id="491"/>
            <p14:sldId id="534"/>
            <p14:sldId id="482"/>
            <p14:sldId id="566"/>
            <p14:sldId id="569"/>
            <p14:sldId id="570"/>
            <p14:sldId id="567"/>
            <p14:sldId id="497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202DC-EEE3-4A7B-BADC-47E2C07503C0}" v="471" dt="2022-08-15T19:30:43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8" autoAdjust="0"/>
    <p:restoredTop sz="86417" autoAdjust="0"/>
  </p:normalViewPr>
  <p:slideViewPr>
    <p:cSldViewPr showGuides="1">
      <p:cViewPr varScale="1">
        <p:scale>
          <a:sx n="98" d="100"/>
          <a:sy n="98" d="100"/>
        </p:scale>
        <p:origin x="2256" y="342"/>
      </p:cViewPr>
      <p:guideLst>
        <p:guide orient="horz" pos="216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8" y="-108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Cristian - Reichhold Group" userId="801623bc-a32b-4bec-932b-1a74c6db3aac" providerId="ADAL" clId="{493202DC-EEE3-4A7B-BADC-47E2C07503C0}"/>
    <pc:docChg chg="undo custSel addSld delSld modSld sldOrd modSection">
      <pc:chgData name="Campos Cristian - Reichhold Group" userId="801623bc-a32b-4bec-932b-1a74c6db3aac" providerId="ADAL" clId="{493202DC-EEE3-4A7B-BADC-47E2C07503C0}" dt="2022-08-16T16:16:43.518" v="2478" actId="1076"/>
      <pc:docMkLst>
        <pc:docMk/>
      </pc:docMkLst>
      <pc:sldChg chg="modAnim">
        <pc:chgData name="Campos Cristian - Reichhold Group" userId="801623bc-a32b-4bec-932b-1a74c6db3aac" providerId="ADAL" clId="{493202DC-EEE3-4A7B-BADC-47E2C07503C0}" dt="2022-08-15T13:43:22.790" v="2339"/>
        <pc:sldMkLst>
          <pc:docMk/>
          <pc:sldMk cId="451880226" sldId="451"/>
        </pc:sldMkLst>
      </pc:sldChg>
      <pc:sldChg chg="modSp mod">
        <pc:chgData name="Campos Cristian - Reichhold Group" userId="801623bc-a32b-4bec-932b-1a74c6db3aac" providerId="ADAL" clId="{493202DC-EEE3-4A7B-BADC-47E2C07503C0}" dt="2022-08-15T14:59:40.083" v="2457" actId="1076"/>
        <pc:sldMkLst>
          <pc:docMk/>
          <pc:sldMk cId="3161344899" sldId="458"/>
        </pc:sldMkLst>
        <pc:spChg chg="mod">
          <ac:chgData name="Campos Cristian - Reichhold Group" userId="801623bc-a32b-4bec-932b-1a74c6db3aac" providerId="ADAL" clId="{493202DC-EEE3-4A7B-BADC-47E2C07503C0}" dt="2022-08-15T14:59:40.083" v="2457" actId="1076"/>
          <ac:spMkLst>
            <pc:docMk/>
            <pc:sldMk cId="3161344899" sldId="458"/>
            <ac:spMk id="3" creationId="{61886683-AE0B-4D99-8FE1-5865BD9A32E7}"/>
          </ac:spMkLst>
        </pc:spChg>
      </pc:sldChg>
      <pc:sldChg chg="addSp delSp modSp mod">
        <pc:chgData name="Campos Cristian - Reichhold Group" userId="801623bc-a32b-4bec-932b-1a74c6db3aac" providerId="ADAL" clId="{493202DC-EEE3-4A7B-BADC-47E2C07503C0}" dt="2022-08-05T18:51:57.387" v="210" actId="1076"/>
        <pc:sldMkLst>
          <pc:docMk/>
          <pc:sldMk cId="2638537859" sldId="467"/>
        </pc:sldMkLst>
        <pc:spChg chg="del">
          <ac:chgData name="Campos Cristian - Reichhold Group" userId="801623bc-a32b-4bec-932b-1a74c6db3aac" providerId="ADAL" clId="{493202DC-EEE3-4A7B-BADC-47E2C07503C0}" dt="2022-08-05T18:51:00.371" v="201" actId="478"/>
          <ac:spMkLst>
            <pc:docMk/>
            <pc:sldMk cId="2638537859" sldId="467"/>
            <ac:spMk id="4" creationId="{6FA7CFBF-14F0-495D-9E79-E1EE2766D1F2}"/>
          </ac:spMkLst>
        </pc:spChg>
        <pc:spChg chg="del">
          <ac:chgData name="Campos Cristian - Reichhold Group" userId="801623bc-a32b-4bec-932b-1a74c6db3aac" providerId="ADAL" clId="{493202DC-EEE3-4A7B-BADC-47E2C07503C0}" dt="2022-08-05T18:51:34.185" v="203" actId="478"/>
          <ac:spMkLst>
            <pc:docMk/>
            <pc:sldMk cId="2638537859" sldId="467"/>
            <ac:spMk id="7" creationId="{C9B5341D-0A0F-47B2-B1CD-56DE6F9AA76F}"/>
          </ac:spMkLst>
        </pc:spChg>
        <pc:spChg chg="del">
          <ac:chgData name="Campos Cristian - Reichhold Group" userId="801623bc-a32b-4bec-932b-1a74c6db3aac" providerId="ADAL" clId="{493202DC-EEE3-4A7B-BADC-47E2C07503C0}" dt="2022-08-05T18:51:38.627" v="205" actId="478"/>
          <ac:spMkLst>
            <pc:docMk/>
            <pc:sldMk cId="2638537859" sldId="467"/>
            <ac:spMk id="8" creationId="{7EEF2B06-65A1-4EB2-9FB3-692CBA79C776}"/>
          </ac:spMkLst>
        </pc:spChg>
        <pc:spChg chg="add mod">
          <ac:chgData name="Campos Cristian - Reichhold Group" userId="801623bc-a32b-4bec-932b-1a74c6db3aac" providerId="ADAL" clId="{493202DC-EEE3-4A7B-BADC-47E2C07503C0}" dt="2022-08-05T18:51:57.387" v="210" actId="1076"/>
          <ac:spMkLst>
            <pc:docMk/>
            <pc:sldMk cId="2638537859" sldId="467"/>
            <ac:spMk id="9" creationId="{E6E402B3-F75D-48EC-AB1B-BBDD482C68E3}"/>
          </ac:spMkLst>
        </pc:spChg>
        <pc:spChg chg="add mod">
          <ac:chgData name="Campos Cristian - Reichhold Group" userId="801623bc-a32b-4bec-932b-1a74c6db3aac" providerId="ADAL" clId="{493202DC-EEE3-4A7B-BADC-47E2C07503C0}" dt="2022-08-05T18:51:35.384" v="204"/>
          <ac:spMkLst>
            <pc:docMk/>
            <pc:sldMk cId="2638537859" sldId="467"/>
            <ac:spMk id="11" creationId="{E1E36DDA-3A7F-4791-ABE3-DE0B6AEA0BDB}"/>
          </ac:spMkLst>
        </pc:spChg>
        <pc:spChg chg="add mod">
          <ac:chgData name="Campos Cristian - Reichhold Group" userId="801623bc-a32b-4bec-932b-1a74c6db3aac" providerId="ADAL" clId="{493202DC-EEE3-4A7B-BADC-47E2C07503C0}" dt="2022-08-05T18:51:48.912" v="207" actId="1076"/>
          <ac:spMkLst>
            <pc:docMk/>
            <pc:sldMk cId="2638537859" sldId="467"/>
            <ac:spMk id="12" creationId="{A15A947A-0DC3-400B-8216-8C90026A8BC1}"/>
          </ac:spMkLst>
        </pc:spChg>
        <pc:grpChg chg="mod">
          <ac:chgData name="Campos Cristian - Reichhold Group" userId="801623bc-a32b-4bec-932b-1a74c6db3aac" providerId="ADAL" clId="{493202DC-EEE3-4A7B-BADC-47E2C07503C0}" dt="2022-08-05T18:51:51.444" v="208" actId="1076"/>
          <ac:grpSpMkLst>
            <pc:docMk/>
            <pc:sldMk cId="2638537859" sldId="467"/>
            <ac:grpSpMk id="10" creationId="{D4050763-16F9-4505-9BDB-63E0C88B10CD}"/>
          </ac:grpSpMkLst>
        </pc:grpChg>
        <pc:picChg chg="mod">
          <ac:chgData name="Campos Cristian - Reichhold Group" userId="801623bc-a32b-4bec-932b-1a74c6db3aac" providerId="ADAL" clId="{493202DC-EEE3-4A7B-BADC-47E2C07503C0}" dt="2022-08-05T18:51:51.444" v="208" actId="1076"/>
          <ac:picMkLst>
            <pc:docMk/>
            <pc:sldMk cId="2638537859" sldId="467"/>
            <ac:picMk id="3" creationId="{E5FF9A05-3CD4-4E5F-A211-D8629E53BA70}"/>
          </ac:picMkLst>
        </pc:picChg>
        <pc:picChg chg="mod">
          <ac:chgData name="Campos Cristian - Reichhold Group" userId="801623bc-a32b-4bec-932b-1a74c6db3aac" providerId="ADAL" clId="{493202DC-EEE3-4A7B-BADC-47E2C07503C0}" dt="2022-08-05T18:51:51.444" v="208" actId="1076"/>
          <ac:picMkLst>
            <pc:docMk/>
            <pc:sldMk cId="2638537859" sldId="467"/>
            <ac:picMk id="21506" creationId="{FC12BB5A-1117-44EE-999B-78103ADF615E}"/>
          </ac:picMkLst>
        </pc:picChg>
      </pc:sldChg>
      <pc:sldChg chg="addSp delSp modSp mod ord modAnim">
        <pc:chgData name="Campos Cristian - Reichhold Group" userId="801623bc-a32b-4bec-932b-1a74c6db3aac" providerId="ADAL" clId="{493202DC-EEE3-4A7B-BADC-47E2C07503C0}" dt="2022-08-05T19:38:18.658" v="535" actId="1076"/>
        <pc:sldMkLst>
          <pc:docMk/>
          <pc:sldMk cId="394984427" sldId="477"/>
        </pc:sldMkLst>
        <pc:spChg chg="mod">
          <ac:chgData name="Campos Cristian - Reichhold Group" userId="801623bc-a32b-4bec-932b-1a74c6db3aac" providerId="ADAL" clId="{493202DC-EEE3-4A7B-BADC-47E2C07503C0}" dt="2022-08-05T19:38:18.658" v="535" actId="1076"/>
          <ac:spMkLst>
            <pc:docMk/>
            <pc:sldMk cId="394984427" sldId="477"/>
            <ac:spMk id="4" creationId="{3EF96758-A701-41B4-B939-984BC0774FF7}"/>
          </ac:spMkLst>
        </pc:spChg>
        <pc:spChg chg="del mod">
          <ac:chgData name="Campos Cristian - Reichhold Group" userId="801623bc-a32b-4bec-932b-1a74c6db3aac" providerId="ADAL" clId="{493202DC-EEE3-4A7B-BADC-47E2C07503C0}" dt="2022-08-05T19:01:47.649" v="447" actId="478"/>
          <ac:spMkLst>
            <pc:docMk/>
            <pc:sldMk cId="394984427" sldId="477"/>
            <ac:spMk id="5" creationId="{14BE3696-0F89-438E-BB62-DE5E4D5B7F40}"/>
          </ac:spMkLst>
        </pc:spChg>
        <pc:spChg chg="add mod">
          <ac:chgData name="Campos Cristian - Reichhold Group" userId="801623bc-a32b-4bec-932b-1a74c6db3aac" providerId="ADAL" clId="{493202DC-EEE3-4A7B-BADC-47E2C07503C0}" dt="2022-08-05T18:56:33.688" v="278"/>
          <ac:spMkLst>
            <pc:docMk/>
            <pc:sldMk cId="394984427" sldId="477"/>
            <ac:spMk id="6" creationId="{F032E1B4-3273-4016-AE66-60B89DCF377B}"/>
          </ac:spMkLst>
        </pc:spChg>
        <pc:spChg chg="add mod">
          <ac:chgData name="Campos Cristian - Reichhold Group" userId="801623bc-a32b-4bec-932b-1a74c6db3aac" providerId="ADAL" clId="{493202DC-EEE3-4A7B-BADC-47E2C07503C0}" dt="2022-08-05T19:32:18.853" v="482" actId="20577"/>
          <ac:spMkLst>
            <pc:docMk/>
            <pc:sldMk cId="394984427" sldId="477"/>
            <ac:spMk id="7" creationId="{3CA843B1-5CF7-42CD-99A6-01FFF1587ED8}"/>
          </ac:spMkLst>
        </pc:spChg>
        <pc:spChg chg="add mod">
          <ac:chgData name="Campos Cristian - Reichhold Group" userId="801623bc-a32b-4bec-932b-1a74c6db3aac" providerId="ADAL" clId="{493202DC-EEE3-4A7B-BADC-47E2C07503C0}" dt="2022-08-05T19:33:34.113" v="527" actId="14100"/>
          <ac:spMkLst>
            <pc:docMk/>
            <pc:sldMk cId="394984427" sldId="477"/>
            <ac:spMk id="8" creationId="{A533DB5E-6843-456E-9F08-AC4111B6174E}"/>
          </ac:spMkLst>
        </pc:spChg>
        <pc:picChg chg="del">
          <ac:chgData name="Campos Cristian - Reichhold Group" userId="801623bc-a32b-4bec-932b-1a74c6db3aac" providerId="ADAL" clId="{493202DC-EEE3-4A7B-BADC-47E2C07503C0}" dt="2022-08-05T18:55:44.662" v="272" actId="478"/>
          <ac:picMkLst>
            <pc:docMk/>
            <pc:sldMk cId="394984427" sldId="477"/>
            <ac:picMk id="3" creationId="{EFB1BC03-607C-47D0-A53B-6F1EC323C97D}"/>
          </ac:picMkLst>
        </pc:picChg>
      </pc:sldChg>
      <pc:sldChg chg="addSp delSp modSp mod">
        <pc:chgData name="Campos Cristian - Reichhold Group" userId="801623bc-a32b-4bec-932b-1a74c6db3aac" providerId="ADAL" clId="{493202DC-EEE3-4A7B-BADC-47E2C07503C0}" dt="2022-08-05T18:54:18.123" v="254" actId="20577"/>
        <pc:sldMkLst>
          <pc:docMk/>
          <pc:sldMk cId="2226796193" sldId="481"/>
        </pc:sldMkLst>
        <pc:spChg chg="del">
          <ac:chgData name="Campos Cristian - Reichhold Group" userId="801623bc-a32b-4bec-932b-1a74c6db3aac" providerId="ADAL" clId="{493202DC-EEE3-4A7B-BADC-47E2C07503C0}" dt="2022-08-05T18:53:20.344" v="212" actId="478"/>
          <ac:spMkLst>
            <pc:docMk/>
            <pc:sldMk cId="2226796193" sldId="481"/>
            <ac:spMk id="4" creationId="{3EF96758-A701-41B4-B939-984BC0774FF7}"/>
          </ac:spMkLst>
        </pc:spChg>
        <pc:spChg chg="mod">
          <ac:chgData name="Campos Cristian - Reichhold Group" userId="801623bc-a32b-4bec-932b-1a74c6db3aac" providerId="ADAL" clId="{493202DC-EEE3-4A7B-BADC-47E2C07503C0}" dt="2022-08-05T18:54:01.633" v="237" actId="113"/>
          <ac:spMkLst>
            <pc:docMk/>
            <pc:sldMk cId="2226796193" sldId="481"/>
            <ac:spMk id="6" creationId="{815E48A4-309D-45A3-8411-315888E7947B}"/>
          </ac:spMkLst>
        </pc:spChg>
        <pc:spChg chg="mod">
          <ac:chgData name="Campos Cristian - Reichhold Group" userId="801623bc-a32b-4bec-932b-1a74c6db3aac" providerId="ADAL" clId="{493202DC-EEE3-4A7B-BADC-47E2C07503C0}" dt="2022-08-05T18:54:18.123" v="254" actId="20577"/>
          <ac:spMkLst>
            <pc:docMk/>
            <pc:sldMk cId="2226796193" sldId="481"/>
            <ac:spMk id="8" creationId="{6A5896CA-B5D6-4E03-96CB-751094636B01}"/>
          </ac:spMkLst>
        </pc:spChg>
        <pc:spChg chg="add mod">
          <ac:chgData name="Campos Cristian - Reichhold Group" userId="801623bc-a32b-4bec-932b-1a74c6db3aac" providerId="ADAL" clId="{493202DC-EEE3-4A7B-BADC-47E2C07503C0}" dt="2022-08-05T18:53:21.521" v="213"/>
          <ac:spMkLst>
            <pc:docMk/>
            <pc:sldMk cId="2226796193" sldId="481"/>
            <ac:spMk id="10" creationId="{50E0AEC4-B12A-447B-99BD-03FB52209A47}"/>
          </ac:spMkLst>
        </pc:spChg>
      </pc:sldChg>
      <pc:sldChg chg="addSp delSp modSp mod">
        <pc:chgData name="Campos Cristian - Reichhold Group" userId="801623bc-a32b-4bec-932b-1a74c6db3aac" providerId="ADAL" clId="{493202DC-EEE3-4A7B-BADC-47E2C07503C0}" dt="2022-08-15T19:30:45.964" v="2474"/>
        <pc:sldMkLst>
          <pc:docMk/>
          <pc:sldMk cId="2762238164" sldId="485"/>
        </pc:sldMkLst>
        <pc:spChg chg="add del mod">
          <ac:chgData name="Campos Cristian - Reichhold Group" userId="801623bc-a32b-4bec-932b-1a74c6db3aac" providerId="ADAL" clId="{493202DC-EEE3-4A7B-BADC-47E2C07503C0}" dt="2022-08-15T19:30:45.964" v="2474"/>
          <ac:spMkLst>
            <pc:docMk/>
            <pc:sldMk cId="2762238164" sldId="485"/>
            <ac:spMk id="2" creationId="{CF77BC0E-EE96-4DDC-8791-7B190DF4D46B}"/>
          </ac:spMkLst>
        </pc:spChg>
        <pc:spChg chg="del mod">
          <ac:chgData name="Campos Cristian - Reichhold Group" userId="801623bc-a32b-4bec-932b-1a74c6db3aac" providerId="ADAL" clId="{493202DC-EEE3-4A7B-BADC-47E2C07503C0}" dt="2022-08-15T14:58:46.995" v="2424" actId="478"/>
          <ac:spMkLst>
            <pc:docMk/>
            <pc:sldMk cId="2762238164" sldId="485"/>
            <ac:spMk id="3" creationId="{21C66463-AE6D-4F5A-A676-95B7961FF61C}"/>
          </ac:spMkLst>
        </pc:spChg>
        <pc:spChg chg="mod">
          <ac:chgData name="Campos Cristian - Reichhold Group" userId="801623bc-a32b-4bec-932b-1a74c6db3aac" providerId="ADAL" clId="{493202DC-EEE3-4A7B-BADC-47E2C07503C0}" dt="2022-08-15T19:30:42.194" v="2471" actId="12"/>
          <ac:spMkLst>
            <pc:docMk/>
            <pc:sldMk cId="2762238164" sldId="485"/>
            <ac:spMk id="5" creationId="{02D1B503-5312-42B9-B96A-04D4F85925B0}"/>
          </ac:spMkLst>
        </pc:spChg>
        <pc:spChg chg="add mod">
          <ac:chgData name="Campos Cristian - Reichhold Group" userId="801623bc-a32b-4bec-932b-1a74c6db3aac" providerId="ADAL" clId="{493202DC-EEE3-4A7B-BADC-47E2C07503C0}" dt="2022-08-15T14:58:43.058" v="2423" actId="20577"/>
          <ac:spMkLst>
            <pc:docMk/>
            <pc:sldMk cId="2762238164" sldId="485"/>
            <ac:spMk id="6" creationId="{0E6951C6-EEF4-4DB2-8799-2AD31F2B2676}"/>
          </ac:spMkLst>
        </pc:spChg>
      </pc:sldChg>
      <pc:sldChg chg="modSp mod">
        <pc:chgData name="Campos Cristian - Reichhold Group" userId="801623bc-a32b-4bec-932b-1a74c6db3aac" providerId="ADAL" clId="{493202DC-EEE3-4A7B-BADC-47E2C07503C0}" dt="2022-08-05T19:41:22.908" v="539" actId="1076"/>
        <pc:sldMkLst>
          <pc:docMk/>
          <pc:sldMk cId="2036114723" sldId="491"/>
        </pc:sldMkLst>
        <pc:spChg chg="mod">
          <ac:chgData name="Campos Cristian - Reichhold Group" userId="801623bc-a32b-4bec-932b-1a74c6db3aac" providerId="ADAL" clId="{493202DC-EEE3-4A7B-BADC-47E2C07503C0}" dt="2022-08-05T19:41:22.908" v="539" actId="1076"/>
          <ac:spMkLst>
            <pc:docMk/>
            <pc:sldMk cId="2036114723" sldId="491"/>
            <ac:spMk id="2" creationId="{225733AE-05B6-49E1-9E6E-17848853EB4B}"/>
          </ac:spMkLst>
        </pc:spChg>
        <pc:spChg chg="mod">
          <ac:chgData name="Campos Cristian - Reichhold Group" userId="801623bc-a32b-4bec-932b-1a74c6db3aac" providerId="ADAL" clId="{493202DC-EEE3-4A7B-BADC-47E2C07503C0}" dt="2022-08-05T17:12:48.536" v="198" actId="20577"/>
          <ac:spMkLst>
            <pc:docMk/>
            <pc:sldMk cId="2036114723" sldId="491"/>
            <ac:spMk id="5" creationId="{8675FBD6-2DAB-471F-8218-06064B578D33}"/>
          </ac:spMkLst>
        </pc:spChg>
      </pc:sldChg>
      <pc:sldChg chg="modSp mod">
        <pc:chgData name="Campos Cristian - Reichhold Group" userId="801623bc-a32b-4bec-932b-1a74c6db3aac" providerId="ADAL" clId="{493202DC-EEE3-4A7B-BADC-47E2C07503C0}" dt="2022-08-15T13:39:47.116" v="2327" actId="1076"/>
        <pc:sldMkLst>
          <pc:docMk/>
          <pc:sldMk cId="254863610" sldId="492"/>
        </pc:sldMkLst>
        <pc:spChg chg="mod">
          <ac:chgData name="Campos Cristian - Reichhold Group" userId="801623bc-a32b-4bec-932b-1a74c6db3aac" providerId="ADAL" clId="{493202DC-EEE3-4A7B-BADC-47E2C07503C0}" dt="2022-08-15T13:39:47.116" v="2327" actId="1076"/>
          <ac:spMkLst>
            <pc:docMk/>
            <pc:sldMk cId="254863610" sldId="492"/>
            <ac:spMk id="6" creationId="{4BA8D537-85E1-4931-A680-3193A07E92A1}"/>
          </ac:spMkLst>
        </pc:spChg>
      </pc:sldChg>
      <pc:sldChg chg="addSp delSp modSp mod">
        <pc:chgData name="Campos Cristian - Reichhold Group" userId="801623bc-a32b-4bec-932b-1a74c6db3aac" providerId="ADAL" clId="{493202DC-EEE3-4A7B-BADC-47E2C07503C0}" dt="2022-08-15T13:51:37.359" v="2360" actId="1036"/>
        <pc:sldMkLst>
          <pc:docMk/>
          <pc:sldMk cId="2215747134" sldId="493"/>
        </pc:sldMkLst>
        <pc:spChg chg="del">
          <ac:chgData name="Campos Cristian - Reichhold Group" userId="801623bc-a32b-4bec-932b-1a74c6db3aac" providerId="ADAL" clId="{493202DC-EEE3-4A7B-BADC-47E2C07503C0}" dt="2022-08-15T13:39:57.599" v="2329" actId="478"/>
          <ac:spMkLst>
            <pc:docMk/>
            <pc:sldMk cId="2215747134" sldId="493"/>
            <ac:spMk id="6" creationId="{FAAD5A67-B445-4D27-8A41-A9D5925303C5}"/>
          </ac:spMkLst>
        </pc:spChg>
        <pc:spChg chg="mod">
          <ac:chgData name="Campos Cristian - Reichhold Group" userId="801623bc-a32b-4bec-932b-1a74c6db3aac" providerId="ADAL" clId="{493202DC-EEE3-4A7B-BADC-47E2C07503C0}" dt="2022-08-15T13:51:30.582" v="2358" actId="1035"/>
          <ac:spMkLst>
            <pc:docMk/>
            <pc:sldMk cId="2215747134" sldId="493"/>
            <ac:spMk id="8" creationId="{2EA0F48B-BFAF-4A20-B972-FCF30316FA46}"/>
          </ac:spMkLst>
        </pc:spChg>
        <pc:spChg chg="mod">
          <ac:chgData name="Campos Cristian - Reichhold Group" userId="801623bc-a32b-4bec-932b-1a74c6db3aac" providerId="ADAL" clId="{493202DC-EEE3-4A7B-BADC-47E2C07503C0}" dt="2022-08-15T13:51:37.359" v="2360" actId="1036"/>
          <ac:spMkLst>
            <pc:docMk/>
            <pc:sldMk cId="2215747134" sldId="493"/>
            <ac:spMk id="9" creationId="{52A172B8-13E3-4EF3-A803-F214F8035299}"/>
          </ac:spMkLst>
        </pc:spChg>
        <pc:spChg chg="add mod">
          <ac:chgData name="Campos Cristian - Reichhold Group" userId="801623bc-a32b-4bec-932b-1a74c6db3aac" providerId="ADAL" clId="{493202DC-EEE3-4A7B-BADC-47E2C07503C0}" dt="2022-08-15T13:40:07.822" v="2330"/>
          <ac:spMkLst>
            <pc:docMk/>
            <pc:sldMk cId="2215747134" sldId="493"/>
            <ac:spMk id="11" creationId="{885F67D3-0905-4467-9620-D800EADC89B6}"/>
          </ac:spMkLst>
        </pc:spChg>
        <pc:picChg chg="mod">
          <ac:chgData name="Campos Cristian - Reichhold Group" userId="801623bc-a32b-4bec-932b-1a74c6db3aac" providerId="ADAL" clId="{493202DC-EEE3-4A7B-BADC-47E2C07503C0}" dt="2022-08-15T13:51:07.270" v="2350" actId="14100"/>
          <ac:picMkLst>
            <pc:docMk/>
            <pc:sldMk cId="2215747134" sldId="493"/>
            <ac:picMk id="3" creationId="{8699E879-D55A-4DAF-A278-BBE1951D823F}"/>
          </ac:picMkLst>
        </pc:picChg>
        <pc:picChg chg="mod">
          <ac:chgData name="Campos Cristian - Reichhold Group" userId="801623bc-a32b-4bec-932b-1a74c6db3aac" providerId="ADAL" clId="{493202DC-EEE3-4A7B-BADC-47E2C07503C0}" dt="2022-08-15T13:51:14.975" v="2353" actId="1076"/>
          <ac:picMkLst>
            <pc:docMk/>
            <pc:sldMk cId="2215747134" sldId="493"/>
            <ac:picMk id="4" creationId="{0A02DD7F-DA67-49B3-8936-DE450337FE35}"/>
          </ac:picMkLst>
        </pc:picChg>
      </pc:sldChg>
      <pc:sldChg chg="addSp delSp modSp mod">
        <pc:chgData name="Campos Cristian - Reichhold Group" userId="801623bc-a32b-4bec-932b-1a74c6db3aac" providerId="ADAL" clId="{493202DC-EEE3-4A7B-BADC-47E2C07503C0}" dt="2022-08-15T13:40:10.929" v="2331"/>
        <pc:sldMkLst>
          <pc:docMk/>
          <pc:sldMk cId="2841512713" sldId="494"/>
        </pc:sldMkLst>
        <pc:spChg chg="del">
          <ac:chgData name="Campos Cristian - Reichhold Group" userId="801623bc-a32b-4bec-932b-1a74c6db3aac" providerId="ADAL" clId="{493202DC-EEE3-4A7B-BADC-47E2C07503C0}" dt="2022-08-15T13:39:53.024" v="2328" actId="478"/>
          <ac:spMkLst>
            <pc:docMk/>
            <pc:sldMk cId="2841512713" sldId="494"/>
            <ac:spMk id="3" creationId="{6A20E279-F0E2-4828-8EC2-AD5C253CAC7F}"/>
          </ac:spMkLst>
        </pc:spChg>
        <pc:spChg chg="add mod">
          <ac:chgData name="Campos Cristian - Reichhold Group" userId="801623bc-a32b-4bec-932b-1a74c6db3aac" providerId="ADAL" clId="{493202DC-EEE3-4A7B-BADC-47E2C07503C0}" dt="2022-08-15T13:40:10.929" v="2331"/>
          <ac:spMkLst>
            <pc:docMk/>
            <pc:sldMk cId="2841512713" sldId="494"/>
            <ac:spMk id="5" creationId="{AD785DAC-0C6D-4199-AAEF-749361AD31AC}"/>
          </ac:spMkLst>
        </pc:spChg>
      </pc:sldChg>
      <pc:sldChg chg="addSp delSp modSp mod addAnim delAnim modAnim">
        <pc:chgData name="Campos Cristian - Reichhold Group" userId="801623bc-a32b-4bec-932b-1a74c6db3aac" providerId="ADAL" clId="{493202DC-EEE3-4A7B-BADC-47E2C07503C0}" dt="2022-08-08T19:46:00.700" v="2247" actId="20577"/>
        <pc:sldMkLst>
          <pc:docMk/>
          <pc:sldMk cId="4061325126" sldId="497"/>
        </pc:sldMkLst>
        <pc:spChg chg="add del mod">
          <ac:chgData name="Campos Cristian - Reichhold Group" userId="801623bc-a32b-4bec-932b-1a74c6db3aac" providerId="ADAL" clId="{493202DC-EEE3-4A7B-BADC-47E2C07503C0}" dt="2022-08-08T18:11:01.485" v="1814" actId="478"/>
          <ac:spMkLst>
            <pc:docMk/>
            <pc:sldMk cId="4061325126" sldId="497"/>
            <ac:spMk id="5" creationId="{ED077926-295E-440B-8790-57E1E1377408}"/>
          </ac:spMkLst>
        </pc:spChg>
        <pc:spChg chg="add del mod ord">
          <ac:chgData name="Campos Cristian - Reichhold Group" userId="801623bc-a32b-4bec-932b-1a74c6db3aac" providerId="ADAL" clId="{493202DC-EEE3-4A7B-BADC-47E2C07503C0}" dt="2022-08-08T19:46:00.700" v="2247" actId="20577"/>
          <ac:spMkLst>
            <pc:docMk/>
            <pc:sldMk cId="4061325126" sldId="497"/>
            <ac:spMk id="6" creationId="{253E2C7B-8AAF-4E2F-9C16-C3A03C3D951F}"/>
          </ac:spMkLst>
        </pc:spChg>
        <pc:spChg chg="add del mod">
          <ac:chgData name="Campos Cristian - Reichhold Group" userId="801623bc-a32b-4bec-932b-1a74c6db3aac" providerId="ADAL" clId="{493202DC-EEE3-4A7B-BADC-47E2C07503C0}" dt="2022-08-08T18:20:23.345" v="1859" actId="478"/>
          <ac:spMkLst>
            <pc:docMk/>
            <pc:sldMk cId="4061325126" sldId="497"/>
            <ac:spMk id="8" creationId="{CF079CDD-0E99-4902-BA6A-0059F4E7B987}"/>
          </ac:spMkLst>
        </pc:spChg>
        <pc:spChg chg="add mod">
          <ac:chgData name="Campos Cristian - Reichhold Group" userId="801623bc-a32b-4bec-932b-1a74c6db3aac" providerId="ADAL" clId="{493202DC-EEE3-4A7B-BADC-47E2C07503C0}" dt="2022-08-08T18:28:52.349" v="2031" actId="1076"/>
          <ac:spMkLst>
            <pc:docMk/>
            <pc:sldMk cId="4061325126" sldId="497"/>
            <ac:spMk id="9" creationId="{B828F735-00EC-4F6E-9ED2-57BD546C73FE}"/>
          </ac:spMkLst>
        </pc:spChg>
        <pc:spChg chg="add del mod">
          <ac:chgData name="Campos Cristian - Reichhold Group" userId="801623bc-a32b-4bec-932b-1a74c6db3aac" providerId="ADAL" clId="{493202DC-EEE3-4A7B-BADC-47E2C07503C0}" dt="2022-08-08T18:23:09.961" v="1886"/>
          <ac:spMkLst>
            <pc:docMk/>
            <pc:sldMk cId="4061325126" sldId="497"/>
            <ac:spMk id="10" creationId="{7C044AAB-C319-4C33-A781-F218AE7BCE38}"/>
          </ac:spMkLst>
        </pc:spChg>
        <pc:spChg chg="add mod">
          <ac:chgData name="Campos Cristian - Reichhold Group" userId="801623bc-a32b-4bec-932b-1a74c6db3aac" providerId="ADAL" clId="{493202DC-EEE3-4A7B-BADC-47E2C07503C0}" dt="2022-08-08T18:26:30.794" v="1992" actId="1076"/>
          <ac:spMkLst>
            <pc:docMk/>
            <pc:sldMk cId="4061325126" sldId="497"/>
            <ac:spMk id="11" creationId="{D090A4D9-CAB3-4010-B1B9-785CE3DF87D9}"/>
          </ac:spMkLst>
        </pc:spChg>
        <pc:spChg chg="add mod">
          <ac:chgData name="Campos Cristian - Reichhold Group" userId="801623bc-a32b-4bec-932b-1a74c6db3aac" providerId="ADAL" clId="{493202DC-EEE3-4A7B-BADC-47E2C07503C0}" dt="2022-08-08T19:44:01.305" v="2241" actId="1076"/>
          <ac:spMkLst>
            <pc:docMk/>
            <pc:sldMk cId="4061325126" sldId="497"/>
            <ac:spMk id="12" creationId="{C0369FC7-2BF4-41D8-99E0-3589B92CDE6E}"/>
          </ac:spMkLst>
        </pc:spChg>
        <pc:spChg chg="add mod">
          <ac:chgData name="Campos Cristian - Reichhold Group" userId="801623bc-a32b-4bec-932b-1a74c6db3aac" providerId="ADAL" clId="{493202DC-EEE3-4A7B-BADC-47E2C07503C0}" dt="2022-08-08T18:28:36.426" v="2027" actId="1076"/>
          <ac:spMkLst>
            <pc:docMk/>
            <pc:sldMk cId="4061325126" sldId="497"/>
            <ac:spMk id="13" creationId="{8D46C51A-1880-4BE9-9C4A-6AED501C4101}"/>
          </ac:spMkLst>
        </pc:spChg>
        <pc:spChg chg="add mod">
          <ac:chgData name="Campos Cristian - Reichhold Group" userId="801623bc-a32b-4bec-932b-1a74c6db3aac" providerId="ADAL" clId="{493202DC-EEE3-4A7B-BADC-47E2C07503C0}" dt="2022-08-08T18:30:34.081" v="2080" actId="1076"/>
          <ac:spMkLst>
            <pc:docMk/>
            <pc:sldMk cId="4061325126" sldId="497"/>
            <ac:spMk id="14" creationId="{975D6103-98CF-4031-AE64-CFF53CC56D41}"/>
          </ac:spMkLst>
        </pc:spChg>
        <pc:spChg chg="add mod">
          <ac:chgData name="Campos Cristian - Reichhold Group" userId="801623bc-a32b-4bec-932b-1a74c6db3aac" providerId="ADAL" clId="{493202DC-EEE3-4A7B-BADC-47E2C07503C0}" dt="2022-08-08T18:36:07.508" v="2117" actId="1076"/>
          <ac:spMkLst>
            <pc:docMk/>
            <pc:sldMk cId="4061325126" sldId="497"/>
            <ac:spMk id="15" creationId="{A35F5C04-EB72-4C2F-930F-10E01427CCB6}"/>
          </ac:spMkLst>
        </pc:spChg>
        <pc:spChg chg="add mod">
          <ac:chgData name="Campos Cristian - Reichhold Group" userId="801623bc-a32b-4bec-932b-1a74c6db3aac" providerId="ADAL" clId="{493202DC-EEE3-4A7B-BADC-47E2C07503C0}" dt="2022-08-08T18:36:10.091" v="2118" actId="1076"/>
          <ac:spMkLst>
            <pc:docMk/>
            <pc:sldMk cId="4061325126" sldId="497"/>
            <ac:spMk id="16" creationId="{EE417B5E-BB18-40CA-8872-1214A8B17CEC}"/>
          </ac:spMkLst>
        </pc:spChg>
        <pc:spChg chg="add del mod">
          <ac:chgData name="Campos Cristian - Reichhold Group" userId="801623bc-a32b-4bec-932b-1a74c6db3aac" providerId="ADAL" clId="{493202DC-EEE3-4A7B-BADC-47E2C07503C0}" dt="2022-08-08T18:55:14.190" v="2154"/>
          <ac:spMkLst>
            <pc:docMk/>
            <pc:sldMk cId="4061325126" sldId="497"/>
            <ac:spMk id="53" creationId="{BC927B37-7F9C-494A-9E18-4B1A68832770}"/>
          </ac:spMkLst>
        </pc:spChg>
        <pc:picChg chg="del mod modCrop">
          <ac:chgData name="Campos Cristian - Reichhold Group" userId="801623bc-a32b-4bec-932b-1a74c6db3aac" providerId="ADAL" clId="{493202DC-EEE3-4A7B-BADC-47E2C07503C0}" dt="2022-08-08T18:17:20.370" v="1833" actId="478"/>
          <ac:picMkLst>
            <pc:docMk/>
            <pc:sldMk cId="4061325126" sldId="497"/>
            <ac:picMk id="4" creationId="{7D6DD39F-3973-47C7-B07B-34A1175EEA5A}"/>
          </ac:picMkLst>
        </pc:picChg>
        <pc:picChg chg="add mod ord">
          <ac:chgData name="Campos Cristian - Reichhold Group" userId="801623bc-a32b-4bec-932b-1a74c6db3aac" providerId="ADAL" clId="{493202DC-EEE3-4A7B-BADC-47E2C07503C0}" dt="2022-08-08T18:28:29.173" v="2026" actId="1076"/>
          <ac:picMkLst>
            <pc:docMk/>
            <pc:sldMk cId="4061325126" sldId="497"/>
            <ac:picMk id="7" creationId="{061A6780-799D-4CF4-B506-77452B210DE5}"/>
          </ac:picMkLst>
        </pc:picChg>
        <pc:cxnChg chg="add del mod">
          <ac:chgData name="Campos Cristian - Reichhold Group" userId="801623bc-a32b-4bec-932b-1a74c6db3aac" providerId="ADAL" clId="{493202DC-EEE3-4A7B-BADC-47E2C07503C0}" dt="2022-08-08T18:31:26.483" v="2084" actId="11529"/>
          <ac:cxnSpMkLst>
            <pc:docMk/>
            <pc:sldMk cId="4061325126" sldId="497"/>
            <ac:cxnSpMk id="18" creationId="{D9605F69-614D-4BB9-8B3F-D2FE653B909A}"/>
          </ac:cxnSpMkLst>
        </pc:cxnChg>
        <pc:cxnChg chg="add mod">
          <ac:chgData name="Campos Cristian - Reichhold Group" userId="801623bc-a32b-4bec-932b-1a74c6db3aac" providerId="ADAL" clId="{493202DC-EEE3-4A7B-BADC-47E2C07503C0}" dt="2022-08-08T18:37:22.877" v="2137" actId="1037"/>
          <ac:cxnSpMkLst>
            <pc:docMk/>
            <pc:sldMk cId="4061325126" sldId="497"/>
            <ac:cxnSpMk id="21" creationId="{7722C3EB-7BE0-42F2-8B8D-E12939AE21CF}"/>
          </ac:cxnSpMkLst>
        </pc:cxnChg>
        <pc:cxnChg chg="add del">
          <ac:chgData name="Campos Cristian - Reichhold Group" userId="801623bc-a32b-4bec-932b-1a74c6db3aac" providerId="ADAL" clId="{493202DC-EEE3-4A7B-BADC-47E2C07503C0}" dt="2022-08-08T18:33:41.461" v="2093" actId="11529"/>
          <ac:cxnSpMkLst>
            <pc:docMk/>
            <pc:sldMk cId="4061325126" sldId="497"/>
            <ac:cxnSpMk id="27" creationId="{DA1543A5-73DB-4D90-963E-130740BEF48E}"/>
          </ac:cxnSpMkLst>
        </pc:cxnChg>
        <pc:cxnChg chg="add del mod">
          <ac:chgData name="Campos Cristian - Reichhold Group" userId="801623bc-a32b-4bec-932b-1a74c6db3aac" providerId="ADAL" clId="{493202DC-EEE3-4A7B-BADC-47E2C07503C0}" dt="2022-08-08T18:36:42.226" v="2128" actId="478"/>
          <ac:cxnSpMkLst>
            <pc:docMk/>
            <pc:sldMk cId="4061325126" sldId="497"/>
            <ac:cxnSpMk id="29" creationId="{4E0C85FA-0ACB-47A0-885C-8202E7064DCA}"/>
          </ac:cxnSpMkLst>
        </pc:cxnChg>
        <pc:cxnChg chg="add del mod">
          <ac:chgData name="Campos Cristian - Reichhold Group" userId="801623bc-a32b-4bec-932b-1a74c6db3aac" providerId="ADAL" clId="{493202DC-EEE3-4A7B-BADC-47E2C07503C0}" dt="2022-08-08T18:34:29.054" v="2097" actId="478"/>
          <ac:cxnSpMkLst>
            <pc:docMk/>
            <pc:sldMk cId="4061325126" sldId="497"/>
            <ac:cxnSpMk id="31" creationId="{297033E2-344F-4C42-9DC9-FC42FA3C57FE}"/>
          </ac:cxnSpMkLst>
        </pc:cxnChg>
        <pc:cxnChg chg="add del mod">
          <ac:chgData name="Campos Cristian - Reichhold Group" userId="801623bc-a32b-4bec-932b-1a74c6db3aac" providerId="ADAL" clId="{493202DC-EEE3-4A7B-BADC-47E2C07503C0}" dt="2022-08-08T18:36:12.236" v="2119" actId="478"/>
          <ac:cxnSpMkLst>
            <pc:docMk/>
            <pc:sldMk cId="4061325126" sldId="497"/>
            <ac:cxnSpMk id="33" creationId="{3D25A9F9-40D2-4BDA-93A8-54682140D1F0}"/>
          </ac:cxnSpMkLst>
        </pc:cxnChg>
        <pc:cxnChg chg="add del mod">
          <ac:chgData name="Campos Cristian - Reichhold Group" userId="801623bc-a32b-4bec-932b-1a74c6db3aac" providerId="ADAL" clId="{493202DC-EEE3-4A7B-BADC-47E2C07503C0}" dt="2022-08-08T18:35:40.481" v="2114" actId="478"/>
          <ac:cxnSpMkLst>
            <pc:docMk/>
            <pc:sldMk cId="4061325126" sldId="497"/>
            <ac:cxnSpMk id="36" creationId="{516AAFEF-6FAE-4B18-9A3F-04510B7B036E}"/>
          </ac:cxnSpMkLst>
        </pc:cxnChg>
        <pc:cxnChg chg="add mod">
          <ac:chgData name="Campos Cristian - Reichhold Group" userId="801623bc-a32b-4bec-932b-1a74c6db3aac" providerId="ADAL" clId="{493202DC-EEE3-4A7B-BADC-47E2C07503C0}" dt="2022-08-08T18:35:59.652" v="2116" actId="14100"/>
          <ac:cxnSpMkLst>
            <pc:docMk/>
            <pc:sldMk cId="4061325126" sldId="497"/>
            <ac:cxnSpMk id="41" creationId="{C2ED2CCB-6333-4109-A418-CEE9D565BA08}"/>
          </ac:cxnSpMkLst>
        </pc:cxnChg>
        <pc:cxnChg chg="add mod">
          <ac:chgData name="Campos Cristian - Reichhold Group" userId="801623bc-a32b-4bec-932b-1a74c6db3aac" providerId="ADAL" clId="{493202DC-EEE3-4A7B-BADC-47E2C07503C0}" dt="2022-08-08T18:37:14.227" v="2136" actId="14100"/>
          <ac:cxnSpMkLst>
            <pc:docMk/>
            <pc:sldMk cId="4061325126" sldId="497"/>
            <ac:cxnSpMk id="43" creationId="{9DC42B10-6D84-45B3-B3DB-9069878238BC}"/>
          </ac:cxnSpMkLst>
        </pc:cxnChg>
        <pc:cxnChg chg="add mod">
          <ac:chgData name="Campos Cristian - Reichhold Group" userId="801623bc-a32b-4bec-932b-1a74c6db3aac" providerId="ADAL" clId="{493202DC-EEE3-4A7B-BADC-47E2C07503C0}" dt="2022-08-08T18:37:07.685" v="2135" actId="14100"/>
          <ac:cxnSpMkLst>
            <pc:docMk/>
            <pc:sldMk cId="4061325126" sldId="497"/>
            <ac:cxnSpMk id="47" creationId="{4FAAFF75-8717-4B84-92F4-E3B25B91D66A}"/>
          </ac:cxnSpMkLst>
        </pc:cxnChg>
      </pc:sldChg>
      <pc:sldChg chg="del ord">
        <pc:chgData name="Campos Cristian - Reichhold Group" userId="801623bc-a32b-4bec-932b-1a74c6db3aac" providerId="ADAL" clId="{493202DC-EEE3-4A7B-BADC-47E2C07503C0}" dt="2022-08-15T14:55:58.503" v="2366"/>
        <pc:sldMkLst>
          <pc:docMk/>
          <pc:sldMk cId="617511670" sldId="515"/>
        </pc:sldMkLst>
      </pc:sldChg>
      <pc:sldChg chg="modAnim">
        <pc:chgData name="Campos Cristian - Reichhold Group" userId="801623bc-a32b-4bec-932b-1a74c6db3aac" providerId="ADAL" clId="{493202DC-EEE3-4A7B-BADC-47E2C07503C0}" dt="2022-08-13T14:36:15.259" v="2284"/>
        <pc:sldMkLst>
          <pc:docMk/>
          <pc:sldMk cId="2803560970" sldId="521"/>
        </pc:sldMkLst>
      </pc:sldChg>
      <pc:sldChg chg="del">
        <pc:chgData name="Campos Cristian - Reichhold Group" userId="801623bc-a32b-4bec-932b-1a74c6db3aac" providerId="ADAL" clId="{493202DC-EEE3-4A7B-BADC-47E2C07503C0}" dt="2022-08-05T18:52:10.056" v="211" actId="2696"/>
        <pc:sldMkLst>
          <pc:docMk/>
          <pc:sldMk cId="2525065056" sldId="527"/>
        </pc:sldMkLst>
      </pc:sldChg>
      <pc:sldChg chg="addSp delSp modSp mod delAnim">
        <pc:chgData name="Campos Cristian - Reichhold Group" userId="801623bc-a32b-4bec-932b-1a74c6db3aac" providerId="ADAL" clId="{493202DC-EEE3-4A7B-BADC-47E2C07503C0}" dt="2022-08-05T17:11:31.035" v="162" actId="1076"/>
        <pc:sldMkLst>
          <pc:docMk/>
          <pc:sldMk cId="4199181939" sldId="534"/>
        </pc:sldMkLst>
        <pc:spChg chg="del">
          <ac:chgData name="Campos Cristian - Reichhold Group" userId="801623bc-a32b-4bec-932b-1a74c6db3aac" providerId="ADAL" clId="{493202DC-EEE3-4A7B-BADC-47E2C07503C0}" dt="2022-08-05T17:04:07.725" v="99" actId="478"/>
          <ac:spMkLst>
            <pc:docMk/>
            <pc:sldMk cId="4199181939" sldId="534"/>
            <ac:spMk id="8" creationId="{5B919E5C-EA7C-4D5E-B5A1-BED495449F63}"/>
          </ac:spMkLst>
        </pc:spChg>
        <pc:spChg chg="del mod">
          <ac:chgData name="Campos Cristian - Reichhold Group" userId="801623bc-a32b-4bec-932b-1a74c6db3aac" providerId="ADAL" clId="{493202DC-EEE3-4A7B-BADC-47E2C07503C0}" dt="2022-08-05T17:11:26.259" v="161" actId="478"/>
          <ac:spMkLst>
            <pc:docMk/>
            <pc:sldMk cId="4199181939" sldId="534"/>
            <ac:spMk id="10" creationId="{558458F1-0DF5-4B69-BA21-F08996AA8E99}"/>
          </ac:spMkLst>
        </pc:spChg>
        <pc:spChg chg="add mod">
          <ac:chgData name="Campos Cristian - Reichhold Group" userId="801623bc-a32b-4bec-932b-1a74c6db3aac" providerId="ADAL" clId="{493202DC-EEE3-4A7B-BADC-47E2C07503C0}" dt="2022-08-05T17:04:13.642" v="101" actId="1076"/>
          <ac:spMkLst>
            <pc:docMk/>
            <pc:sldMk cId="4199181939" sldId="534"/>
            <ac:spMk id="11" creationId="{853C73FA-E8CD-4C63-96D4-113FF9076DBD}"/>
          </ac:spMkLst>
        </pc:spChg>
        <pc:graphicFrameChg chg="mod modGraphic">
          <ac:chgData name="Campos Cristian - Reichhold Group" userId="801623bc-a32b-4bec-932b-1a74c6db3aac" providerId="ADAL" clId="{493202DC-EEE3-4A7B-BADC-47E2C07503C0}" dt="2022-08-05T17:11:31.035" v="162" actId="1076"/>
          <ac:graphicFrameMkLst>
            <pc:docMk/>
            <pc:sldMk cId="4199181939" sldId="534"/>
            <ac:graphicFrameMk id="9" creationId="{6FF69889-E86C-436A-8426-86ECD0FBE5F3}"/>
          </ac:graphicFrameMkLst>
        </pc:graphicFrameChg>
      </pc:sldChg>
      <pc:sldChg chg="delSp modSp del mod">
        <pc:chgData name="Campos Cristian - Reichhold Group" userId="801623bc-a32b-4bec-932b-1a74c6db3aac" providerId="ADAL" clId="{493202DC-EEE3-4A7B-BADC-47E2C07503C0}" dt="2022-08-08T20:15:38.662" v="2270" actId="2696"/>
        <pc:sldMkLst>
          <pc:docMk/>
          <pc:sldMk cId="3855856535" sldId="538"/>
        </pc:sldMkLst>
        <pc:spChg chg="del mod">
          <ac:chgData name="Campos Cristian - Reichhold Group" userId="801623bc-a32b-4bec-932b-1a74c6db3aac" providerId="ADAL" clId="{493202DC-EEE3-4A7B-BADC-47E2C07503C0}" dt="2022-08-05T16:39:19.852" v="5" actId="478"/>
          <ac:spMkLst>
            <pc:docMk/>
            <pc:sldMk cId="3855856535" sldId="538"/>
            <ac:spMk id="10" creationId="{199BA56E-1123-41E7-8AB5-AFAD49E02F0A}"/>
          </ac:spMkLst>
        </pc:spChg>
        <pc:spChg chg="del">
          <ac:chgData name="Campos Cristian - Reichhold Group" userId="801623bc-a32b-4bec-932b-1a74c6db3aac" providerId="ADAL" clId="{493202DC-EEE3-4A7B-BADC-47E2C07503C0}" dt="2022-08-05T16:39:19.150" v="4" actId="478"/>
          <ac:spMkLst>
            <pc:docMk/>
            <pc:sldMk cId="3855856535" sldId="538"/>
            <ac:spMk id="11" creationId="{B6D59CC9-FA7A-404E-9C86-97AF7CBB6542}"/>
          </ac:spMkLst>
        </pc:spChg>
        <pc:spChg chg="mod">
          <ac:chgData name="Campos Cristian - Reichhold Group" userId="801623bc-a32b-4bec-932b-1a74c6db3aac" providerId="ADAL" clId="{493202DC-EEE3-4A7B-BADC-47E2C07503C0}" dt="2022-08-05T16:39:37.289" v="12" actId="1076"/>
          <ac:spMkLst>
            <pc:docMk/>
            <pc:sldMk cId="3855856535" sldId="538"/>
            <ac:spMk id="12" creationId="{0FAAC4B3-98E0-4396-B3DE-B14C01375655}"/>
          </ac:spMkLst>
        </pc:spChg>
        <pc:spChg chg="mod">
          <ac:chgData name="Campos Cristian - Reichhold Group" userId="801623bc-a32b-4bec-932b-1a74c6db3aac" providerId="ADAL" clId="{493202DC-EEE3-4A7B-BADC-47E2C07503C0}" dt="2022-08-05T16:39:40.025" v="13" actId="1076"/>
          <ac:spMkLst>
            <pc:docMk/>
            <pc:sldMk cId="3855856535" sldId="538"/>
            <ac:spMk id="13" creationId="{2733DA1B-3F2A-43FC-BFEA-52AD9140C105}"/>
          </ac:spMkLst>
        </pc:spChg>
        <pc:spChg chg="mod">
          <ac:chgData name="Campos Cristian - Reichhold Group" userId="801623bc-a32b-4bec-932b-1a74c6db3aac" providerId="ADAL" clId="{493202DC-EEE3-4A7B-BADC-47E2C07503C0}" dt="2022-08-05T16:39:34.983" v="11" actId="1076"/>
          <ac:spMkLst>
            <pc:docMk/>
            <pc:sldMk cId="3855856535" sldId="538"/>
            <ac:spMk id="14" creationId="{A233F3C1-1B4A-4F13-8DFF-81F2CE880F07}"/>
          </ac:spMkLst>
        </pc:spChg>
        <pc:spChg chg="mod">
          <ac:chgData name="Campos Cristian - Reichhold Group" userId="801623bc-a32b-4bec-932b-1a74c6db3aac" providerId="ADAL" clId="{493202DC-EEE3-4A7B-BADC-47E2C07503C0}" dt="2022-08-05T16:39:28.056" v="8" actId="1076"/>
          <ac:spMkLst>
            <pc:docMk/>
            <pc:sldMk cId="3855856535" sldId="538"/>
            <ac:spMk id="15" creationId="{DF1C4E00-E720-4F5A-9801-7CBAD0A3D721}"/>
          </ac:spMkLst>
        </pc:spChg>
        <pc:spChg chg="mod">
          <ac:chgData name="Campos Cristian - Reichhold Group" userId="801623bc-a32b-4bec-932b-1a74c6db3aac" providerId="ADAL" clId="{493202DC-EEE3-4A7B-BADC-47E2C07503C0}" dt="2022-08-05T16:39:31.777" v="10" actId="1076"/>
          <ac:spMkLst>
            <pc:docMk/>
            <pc:sldMk cId="3855856535" sldId="538"/>
            <ac:spMk id="16" creationId="{60F8C5ED-B3E0-48BA-B2DE-EA62932B7874}"/>
          </ac:spMkLst>
        </pc:spChg>
        <pc:spChg chg="mod">
          <ac:chgData name="Campos Cristian - Reichhold Group" userId="801623bc-a32b-4bec-932b-1a74c6db3aac" providerId="ADAL" clId="{493202DC-EEE3-4A7B-BADC-47E2C07503C0}" dt="2022-08-05T16:39:48.292" v="15" actId="207"/>
          <ac:spMkLst>
            <pc:docMk/>
            <pc:sldMk cId="3855856535" sldId="538"/>
            <ac:spMk id="17" creationId="{F380B081-9141-46BB-9F9E-FA3C80823926}"/>
          </ac:spMkLst>
        </pc:spChg>
        <pc:spChg chg="del">
          <ac:chgData name="Campos Cristian - Reichhold Group" userId="801623bc-a32b-4bec-932b-1a74c6db3aac" providerId="ADAL" clId="{493202DC-EEE3-4A7B-BADC-47E2C07503C0}" dt="2022-08-05T16:39:20.423" v="6" actId="478"/>
          <ac:spMkLst>
            <pc:docMk/>
            <pc:sldMk cId="3855856535" sldId="538"/>
            <ac:spMk id="31" creationId="{25C5055D-2E59-4FDC-82E6-391FE48C116F}"/>
          </ac:spMkLst>
        </pc:spChg>
        <pc:picChg chg="del">
          <ac:chgData name="Campos Cristian - Reichhold Group" userId="801623bc-a32b-4bec-932b-1a74c6db3aac" providerId="ADAL" clId="{493202DC-EEE3-4A7B-BADC-47E2C07503C0}" dt="2022-08-05T16:39:21.102" v="7" actId="478"/>
          <ac:picMkLst>
            <pc:docMk/>
            <pc:sldMk cId="3855856535" sldId="538"/>
            <ac:picMk id="3" creationId="{535B3A18-3C07-454C-9E84-494B1556A48C}"/>
          </ac:picMkLst>
        </pc:picChg>
      </pc:sldChg>
      <pc:sldChg chg="addSp delSp modSp mod delAnim modAnim">
        <pc:chgData name="Campos Cristian - Reichhold Group" userId="801623bc-a32b-4bec-932b-1a74c6db3aac" providerId="ADAL" clId="{493202DC-EEE3-4A7B-BADC-47E2C07503C0}" dt="2022-08-14T11:33:51.210" v="2292" actId="1076"/>
        <pc:sldMkLst>
          <pc:docMk/>
          <pc:sldMk cId="909820118" sldId="539"/>
        </pc:sldMkLst>
        <pc:spChg chg="add mod">
          <ac:chgData name="Campos Cristian - Reichhold Group" userId="801623bc-a32b-4bec-932b-1a74c6db3aac" providerId="ADAL" clId="{493202DC-EEE3-4A7B-BADC-47E2C07503C0}" dt="2022-08-09T17:44:41.705" v="2279" actId="1076"/>
          <ac:spMkLst>
            <pc:docMk/>
            <pc:sldMk cId="909820118" sldId="539"/>
            <ac:spMk id="5" creationId="{ADD53D85-896A-4126-9850-61D4D82C44A6}"/>
          </ac:spMkLst>
        </pc:spChg>
        <pc:spChg chg="add mod">
          <ac:chgData name="Campos Cristian - Reichhold Group" userId="801623bc-a32b-4bec-932b-1a74c6db3aac" providerId="ADAL" clId="{493202DC-EEE3-4A7B-BADC-47E2C07503C0}" dt="2022-08-08T20:14:12.309" v="2258" actId="1076"/>
          <ac:spMkLst>
            <pc:docMk/>
            <pc:sldMk cId="909820118" sldId="539"/>
            <ac:spMk id="6" creationId="{0210E8C3-5E64-49FB-83D7-3C1B630ACF96}"/>
          </ac:spMkLst>
        </pc:spChg>
        <pc:spChg chg="add mod">
          <ac:chgData name="Campos Cristian - Reichhold Group" userId="801623bc-a32b-4bec-932b-1a74c6db3aac" providerId="ADAL" clId="{493202DC-EEE3-4A7B-BADC-47E2C07503C0}" dt="2022-08-08T20:14:08.720" v="2257" actId="1076"/>
          <ac:spMkLst>
            <pc:docMk/>
            <pc:sldMk cId="909820118" sldId="539"/>
            <ac:spMk id="7" creationId="{85C0019A-1634-435B-AA69-67164993102C}"/>
          </ac:spMkLst>
        </pc:spChg>
        <pc:spChg chg="add mod">
          <ac:chgData name="Campos Cristian - Reichhold Group" userId="801623bc-a32b-4bec-932b-1a74c6db3aac" providerId="ADAL" clId="{493202DC-EEE3-4A7B-BADC-47E2C07503C0}" dt="2022-08-14T11:33:51.210" v="2292" actId="1076"/>
          <ac:spMkLst>
            <pc:docMk/>
            <pc:sldMk cId="909820118" sldId="539"/>
            <ac:spMk id="8" creationId="{4EC4D814-996F-4088-8C4A-B3321A36B0AD}"/>
          </ac:spMkLst>
        </pc:spChg>
        <pc:spChg chg="add del mod">
          <ac:chgData name="Campos Cristian - Reichhold Group" userId="801623bc-a32b-4bec-932b-1a74c6db3aac" providerId="ADAL" clId="{493202DC-EEE3-4A7B-BADC-47E2C07503C0}" dt="2022-08-13T12:33:40.899" v="2282" actId="478"/>
          <ac:spMkLst>
            <pc:docMk/>
            <pc:sldMk cId="909820118" sldId="539"/>
            <ac:spMk id="9" creationId="{B70B08C2-0ECC-4AD8-AC3E-F5EFC4F581A0}"/>
          </ac:spMkLst>
        </pc:spChg>
        <pc:spChg chg="del mod">
          <ac:chgData name="Campos Cristian - Reichhold Group" userId="801623bc-a32b-4bec-932b-1a74c6db3aac" providerId="ADAL" clId="{493202DC-EEE3-4A7B-BADC-47E2C07503C0}" dt="2022-08-05T16:39:56.937" v="17" actId="478"/>
          <ac:spMkLst>
            <pc:docMk/>
            <pc:sldMk cId="909820118" sldId="539"/>
            <ac:spMk id="10" creationId="{199BA56E-1123-41E7-8AB5-AFAD49E02F0A}"/>
          </ac:spMkLst>
        </pc:spChg>
        <pc:spChg chg="add mod">
          <ac:chgData name="Campos Cristian - Reichhold Group" userId="801623bc-a32b-4bec-932b-1a74c6db3aac" providerId="ADAL" clId="{493202DC-EEE3-4A7B-BADC-47E2C07503C0}" dt="2022-08-13T12:33:46.530" v="2283" actId="1076"/>
          <ac:spMkLst>
            <pc:docMk/>
            <pc:sldMk cId="909820118" sldId="539"/>
            <ac:spMk id="10" creationId="{D1A2C5C7-BA81-4AF9-AC03-76B789694CC0}"/>
          </ac:spMkLst>
        </pc:spChg>
        <pc:spChg chg="del">
          <ac:chgData name="Campos Cristian - Reichhold Group" userId="801623bc-a32b-4bec-932b-1a74c6db3aac" providerId="ADAL" clId="{493202DC-EEE3-4A7B-BADC-47E2C07503C0}" dt="2022-08-05T16:39:58.350" v="19" actId="478"/>
          <ac:spMkLst>
            <pc:docMk/>
            <pc:sldMk cId="909820118" sldId="539"/>
            <ac:spMk id="11" creationId="{B6D59CC9-FA7A-404E-9C86-97AF7CBB6542}"/>
          </ac:spMkLst>
        </pc:spChg>
        <pc:spChg chg="del">
          <ac:chgData name="Campos Cristian - Reichhold Group" userId="801623bc-a32b-4bec-932b-1a74c6db3aac" providerId="ADAL" clId="{493202DC-EEE3-4A7B-BADC-47E2C07503C0}" dt="2022-08-05T16:40:02.400" v="22" actId="478"/>
          <ac:spMkLst>
            <pc:docMk/>
            <pc:sldMk cId="909820118" sldId="539"/>
            <ac:spMk id="18" creationId="{7490FE63-74F1-456C-A0AD-54D5B8341569}"/>
          </ac:spMkLst>
        </pc:spChg>
        <pc:spChg chg="del">
          <ac:chgData name="Campos Cristian - Reichhold Group" userId="801623bc-a32b-4bec-932b-1a74c6db3aac" providerId="ADAL" clId="{493202DC-EEE3-4A7B-BADC-47E2C07503C0}" dt="2022-08-05T16:39:57.786" v="18" actId="478"/>
          <ac:spMkLst>
            <pc:docMk/>
            <pc:sldMk cId="909820118" sldId="539"/>
            <ac:spMk id="31" creationId="{25C5055D-2E59-4FDC-82E6-391FE48C116F}"/>
          </ac:spMkLst>
        </pc:spChg>
        <pc:picChg chg="del">
          <ac:chgData name="Campos Cristian - Reichhold Group" userId="801623bc-a32b-4bec-932b-1a74c6db3aac" providerId="ADAL" clId="{493202DC-EEE3-4A7B-BADC-47E2C07503C0}" dt="2022-08-05T16:40:01.088" v="21" actId="478"/>
          <ac:picMkLst>
            <pc:docMk/>
            <pc:sldMk cId="909820118" sldId="539"/>
            <ac:picMk id="3" creationId="{535B3A18-3C07-454C-9E84-494B1556A48C}"/>
          </ac:picMkLst>
        </pc:picChg>
        <pc:picChg chg="mod">
          <ac:chgData name="Campos Cristian - Reichhold Group" userId="801623bc-a32b-4bec-932b-1a74c6db3aac" providerId="ADAL" clId="{493202DC-EEE3-4A7B-BADC-47E2C07503C0}" dt="2022-08-08T19:57:06.052" v="2249" actId="1076"/>
          <ac:picMkLst>
            <pc:docMk/>
            <pc:sldMk cId="909820118" sldId="539"/>
            <ac:picMk id="17" creationId="{108795B1-2594-4C50-9578-7358FBEC5057}"/>
          </ac:picMkLst>
        </pc:picChg>
      </pc:sldChg>
      <pc:sldChg chg="delSp modSp mod modAnim">
        <pc:chgData name="Campos Cristian - Reichhold Group" userId="801623bc-a32b-4bec-932b-1a74c6db3aac" providerId="ADAL" clId="{493202DC-EEE3-4A7B-BADC-47E2C07503C0}" dt="2022-08-16T16:16:43.518" v="2478" actId="1076"/>
        <pc:sldMkLst>
          <pc:docMk/>
          <pc:sldMk cId="381943218" sldId="542"/>
        </pc:sldMkLst>
        <pc:spChg chg="mod">
          <ac:chgData name="Campos Cristian - Reichhold Group" userId="801623bc-a32b-4bec-932b-1a74c6db3aac" providerId="ADAL" clId="{493202DC-EEE3-4A7B-BADC-47E2C07503C0}" dt="2022-08-14T12:58:25.862" v="2293" actId="1076"/>
          <ac:spMkLst>
            <pc:docMk/>
            <pc:sldMk cId="381943218" sldId="542"/>
            <ac:spMk id="28" creationId="{4CF7EACD-DC87-4F52-B2CE-2BD3B1471E2F}"/>
          </ac:spMkLst>
        </pc:spChg>
        <pc:spChg chg="del">
          <ac:chgData name="Campos Cristian - Reichhold Group" userId="801623bc-a32b-4bec-932b-1a74c6db3aac" providerId="ADAL" clId="{493202DC-EEE3-4A7B-BADC-47E2C07503C0}" dt="2022-08-16T16:16:34.490" v="2475" actId="478"/>
          <ac:spMkLst>
            <pc:docMk/>
            <pc:sldMk cId="381943218" sldId="542"/>
            <ac:spMk id="29" creationId="{0DEAB54B-F44F-4734-8915-FE1B9A77D716}"/>
          </ac:spMkLst>
        </pc:spChg>
        <pc:spChg chg="mod">
          <ac:chgData name="Campos Cristian - Reichhold Group" userId="801623bc-a32b-4bec-932b-1a74c6db3aac" providerId="ADAL" clId="{493202DC-EEE3-4A7B-BADC-47E2C07503C0}" dt="2022-08-16T16:16:43.518" v="2478" actId="1076"/>
          <ac:spMkLst>
            <pc:docMk/>
            <pc:sldMk cId="381943218" sldId="542"/>
            <ac:spMk id="36" creationId="{08A41E6D-BDAA-40B8-87D0-3F7CAA4B3806}"/>
          </ac:spMkLst>
        </pc:spChg>
        <pc:picChg chg="mod">
          <ac:chgData name="Campos Cristian - Reichhold Group" userId="801623bc-a32b-4bec-932b-1a74c6db3aac" providerId="ADAL" clId="{493202DC-EEE3-4A7B-BADC-47E2C07503C0}" dt="2022-08-16T16:16:40.168" v="2477" actId="1076"/>
          <ac:picMkLst>
            <pc:docMk/>
            <pc:sldMk cId="381943218" sldId="542"/>
            <ac:picMk id="8" creationId="{309017E0-B1FD-45C7-BE75-31792BA2ACA5}"/>
          </ac:picMkLst>
        </pc:picChg>
        <pc:picChg chg="del">
          <ac:chgData name="Campos Cristian - Reichhold Group" userId="801623bc-a32b-4bec-932b-1a74c6db3aac" providerId="ADAL" clId="{493202DC-EEE3-4A7B-BADC-47E2C07503C0}" dt="2022-08-16T16:16:36.647" v="2476" actId="478"/>
          <ac:picMkLst>
            <pc:docMk/>
            <pc:sldMk cId="381943218" sldId="542"/>
            <ac:picMk id="9" creationId="{AB11FCBB-1F99-43F8-8609-61CF3ED1E43E}"/>
          </ac:picMkLst>
        </pc:picChg>
      </pc:sldChg>
      <pc:sldChg chg="modSp mod">
        <pc:chgData name="Campos Cristian - Reichhold Group" userId="801623bc-a32b-4bec-932b-1a74c6db3aac" providerId="ADAL" clId="{493202DC-EEE3-4A7B-BADC-47E2C07503C0}" dt="2022-08-15T13:56:37.624" v="2361" actId="1076"/>
        <pc:sldMkLst>
          <pc:docMk/>
          <pc:sldMk cId="848256129" sldId="543"/>
        </pc:sldMkLst>
        <pc:spChg chg="mod">
          <ac:chgData name="Campos Cristian - Reichhold Group" userId="801623bc-a32b-4bec-932b-1a74c6db3aac" providerId="ADAL" clId="{493202DC-EEE3-4A7B-BADC-47E2C07503C0}" dt="2022-08-15T13:56:37.624" v="2361" actId="1076"/>
          <ac:spMkLst>
            <pc:docMk/>
            <pc:sldMk cId="848256129" sldId="543"/>
            <ac:spMk id="14" creationId="{3290D19D-A9FE-443C-A48C-FD11D7C7DDB8}"/>
          </ac:spMkLst>
        </pc:spChg>
      </pc:sldChg>
      <pc:sldChg chg="modAnim">
        <pc:chgData name="Campos Cristian - Reichhold Group" userId="801623bc-a32b-4bec-932b-1a74c6db3aac" providerId="ADAL" clId="{493202DC-EEE3-4A7B-BADC-47E2C07503C0}" dt="2022-08-13T14:36:26.664" v="2285"/>
        <pc:sldMkLst>
          <pc:docMk/>
          <pc:sldMk cId="1445212376" sldId="561"/>
        </pc:sldMkLst>
      </pc:sldChg>
      <pc:sldChg chg="modSp mod">
        <pc:chgData name="Campos Cristian - Reichhold Group" userId="801623bc-a32b-4bec-932b-1a74c6db3aac" providerId="ADAL" clId="{493202DC-EEE3-4A7B-BADC-47E2C07503C0}" dt="2022-08-05T19:37:21.454" v="534" actId="1076"/>
        <pc:sldMkLst>
          <pc:docMk/>
          <pc:sldMk cId="3335192621" sldId="562"/>
        </pc:sldMkLst>
        <pc:spChg chg="mod">
          <ac:chgData name="Campos Cristian - Reichhold Group" userId="801623bc-a32b-4bec-932b-1a74c6db3aac" providerId="ADAL" clId="{493202DC-EEE3-4A7B-BADC-47E2C07503C0}" dt="2022-08-05T19:37:21.454" v="534" actId="1076"/>
          <ac:spMkLst>
            <pc:docMk/>
            <pc:sldMk cId="3335192621" sldId="562"/>
            <ac:spMk id="6" creationId="{EAA55EAA-AD27-4F7E-A848-2BE92877B66A}"/>
          </ac:spMkLst>
        </pc:spChg>
      </pc:sldChg>
      <pc:sldChg chg="modSp mod">
        <pc:chgData name="Campos Cristian - Reichhold Group" userId="801623bc-a32b-4bec-932b-1a74c6db3aac" providerId="ADAL" clId="{493202DC-EEE3-4A7B-BADC-47E2C07503C0}" dt="2022-08-05T19:02:56.993" v="454" actId="14100"/>
        <pc:sldMkLst>
          <pc:docMk/>
          <pc:sldMk cId="2311435292" sldId="565"/>
        </pc:sldMkLst>
        <pc:spChg chg="mod">
          <ac:chgData name="Campos Cristian - Reichhold Group" userId="801623bc-a32b-4bec-932b-1a74c6db3aac" providerId="ADAL" clId="{493202DC-EEE3-4A7B-BADC-47E2C07503C0}" dt="2022-08-05T19:02:56.993" v="454" actId="14100"/>
          <ac:spMkLst>
            <pc:docMk/>
            <pc:sldMk cId="2311435292" sldId="565"/>
            <ac:spMk id="2" creationId="{00000000-0000-0000-0000-000000000000}"/>
          </ac:spMkLst>
        </pc:spChg>
      </pc:sldChg>
      <pc:sldChg chg="addSp modSp mod modAnim">
        <pc:chgData name="Campos Cristian - Reichhold Group" userId="801623bc-a32b-4bec-932b-1a74c6db3aac" providerId="ADAL" clId="{493202DC-EEE3-4A7B-BADC-47E2C07503C0}" dt="2022-08-13T14:38:27.196" v="2290"/>
        <pc:sldMkLst>
          <pc:docMk/>
          <pc:sldMk cId="1295600191" sldId="567"/>
        </pc:sldMkLst>
        <pc:spChg chg="add mod">
          <ac:chgData name="Campos Cristian - Reichhold Group" userId="801623bc-a32b-4bec-932b-1a74c6db3aac" providerId="ADAL" clId="{493202DC-EEE3-4A7B-BADC-47E2C07503C0}" dt="2022-08-08T18:57:12.799" v="2169" actId="1076"/>
          <ac:spMkLst>
            <pc:docMk/>
            <pc:sldMk cId="1295600191" sldId="567"/>
            <ac:spMk id="6" creationId="{F9C71A1F-370D-4319-8CB7-F48960730712}"/>
          </ac:spMkLst>
        </pc:spChg>
        <pc:spChg chg="add mod">
          <ac:chgData name="Campos Cristian - Reichhold Group" userId="801623bc-a32b-4bec-932b-1a74c6db3aac" providerId="ADAL" clId="{493202DC-EEE3-4A7B-BADC-47E2C07503C0}" dt="2022-08-08T18:57:15.730" v="2170" actId="1076"/>
          <ac:spMkLst>
            <pc:docMk/>
            <pc:sldMk cId="1295600191" sldId="567"/>
            <ac:spMk id="8" creationId="{FBF34769-E231-47B0-9E21-71FB6BCA2828}"/>
          </ac:spMkLst>
        </pc:spChg>
        <pc:spChg chg="mod">
          <ac:chgData name="Campos Cristian - Reichhold Group" userId="801623bc-a32b-4bec-932b-1a74c6db3aac" providerId="ADAL" clId="{493202DC-EEE3-4A7B-BADC-47E2C07503C0}" dt="2022-08-05T16:51:35.793" v="94" actId="2710"/>
          <ac:spMkLst>
            <pc:docMk/>
            <pc:sldMk cId="1295600191" sldId="567"/>
            <ac:spMk id="9" creationId="{5C66CA35-9765-4692-9173-C2CB96F2AEF6}"/>
          </ac:spMkLst>
        </pc:spChg>
        <pc:spChg chg="mod">
          <ac:chgData name="Campos Cristian - Reichhold Group" userId="801623bc-a32b-4bec-932b-1a74c6db3aac" providerId="ADAL" clId="{493202DC-EEE3-4A7B-BADC-47E2C07503C0}" dt="2022-08-08T18:56:11.447" v="2159" actId="1076"/>
          <ac:spMkLst>
            <pc:docMk/>
            <pc:sldMk cId="1295600191" sldId="567"/>
            <ac:spMk id="10" creationId="{8478D1AA-F9D8-4525-8F55-9C6A3E291668}"/>
          </ac:spMkLst>
        </pc:spChg>
        <pc:spChg chg="mod">
          <ac:chgData name="Campos Cristian - Reichhold Group" userId="801623bc-a32b-4bec-932b-1a74c6db3aac" providerId="ADAL" clId="{493202DC-EEE3-4A7B-BADC-47E2C07503C0}" dt="2022-08-08T18:56:34.974" v="2163" actId="14100"/>
          <ac:spMkLst>
            <pc:docMk/>
            <pc:sldMk cId="1295600191" sldId="567"/>
            <ac:spMk id="12" creationId="{EF32F504-ED72-49D0-A302-5B9CEAD95B45}"/>
          </ac:spMkLst>
        </pc:spChg>
      </pc:sldChg>
      <pc:sldChg chg="delSp del mod delAnim">
        <pc:chgData name="Campos Cristian - Reichhold Group" userId="801623bc-a32b-4bec-932b-1a74c6db3aac" providerId="ADAL" clId="{493202DC-EEE3-4A7B-BADC-47E2C07503C0}" dt="2022-08-08T18:57:24.627" v="2171" actId="2696"/>
        <pc:sldMkLst>
          <pc:docMk/>
          <pc:sldMk cId="2316210181" sldId="568"/>
        </pc:sldMkLst>
        <pc:spChg chg="del">
          <ac:chgData name="Campos Cristian - Reichhold Group" userId="801623bc-a32b-4bec-932b-1a74c6db3aac" providerId="ADAL" clId="{493202DC-EEE3-4A7B-BADC-47E2C07503C0}" dt="2022-08-08T18:55:38.902" v="2155" actId="478"/>
          <ac:spMkLst>
            <pc:docMk/>
            <pc:sldMk cId="2316210181" sldId="568"/>
            <ac:spMk id="11" creationId="{E6500EF6-1B18-4C42-B4D3-AFFC40B19D8D}"/>
          </ac:spMkLst>
        </pc:spChg>
        <pc:spChg chg="del">
          <ac:chgData name="Campos Cristian - Reichhold Group" userId="801623bc-a32b-4bec-932b-1a74c6db3aac" providerId="ADAL" clId="{493202DC-EEE3-4A7B-BADC-47E2C07503C0}" dt="2022-08-08T18:55:41.521" v="2156" actId="478"/>
          <ac:spMkLst>
            <pc:docMk/>
            <pc:sldMk cId="2316210181" sldId="568"/>
            <ac:spMk id="12" creationId="{D91021FF-F6C6-4F50-816B-29F1B434D6F7}"/>
          </ac:spMkLst>
        </pc:spChg>
      </pc:sldChg>
      <pc:sldChg chg="addSp modSp add mod ord">
        <pc:chgData name="Campos Cristian - Reichhold Group" userId="801623bc-a32b-4bec-932b-1a74c6db3aac" providerId="ADAL" clId="{493202DC-EEE3-4A7B-BADC-47E2C07503C0}" dt="2022-08-05T20:09:38.929" v="1803" actId="1076"/>
        <pc:sldMkLst>
          <pc:docMk/>
          <pc:sldMk cId="569970971" sldId="569"/>
        </pc:sldMkLst>
        <pc:spChg chg="mod">
          <ac:chgData name="Campos Cristian - Reichhold Group" userId="801623bc-a32b-4bec-932b-1a74c6db3aac" providerId="ADAL" clId="{493202DC-EEE3-4A7B-BADC-47E2C07503C0}" dt="2022-08-05T20:00:10.686" v="1178" actId="20577"/>
          <ac:spMkLst>
            <pc:docMk/>
            <pc:sldMk cId="569970971" sldId="569"/>
            <ac:spMk id="2" creationId="{DE2CE959-D76E-47E2-8E90-6F03554625A0}"/>
          </ac:spMkLst>
        </pc:spChg>
        <pc:spChg chg="mod">
          <ac:chgData name="Campos Cristian - Reichhold Group" userId="801623bc-a32b-4bec-932b-1a74c6db3aac" providerId="ADAL" clId="{493202DC-EEE3-4A7B-BADC-47E2C07503C0}" dt="2022-08-05T20:09:38.929" v="1803" actId="1076"/>
          <ac:spMkLst>
            <pc:docMk/>
            <pc:sldMk cId="569970971" sldId="569"/>
            <ac:spMk id="4" creationId="{41EECAF1-CCCE-4A51-B80B-488C5631611C}"/>
          </ac:spMkLst>
        </pc:spChg>
        <pc:picChg chg="add mod">
          <ac:chgData name="Campos Cristian - Reichhold Group" userId="801623bc-a32b-4bec-932b-1a74c6db3aac" providerId="ADAL" clId="{493202DC-EEE3-4A7B-BADC-47E2C07503C0}" dt="2022-08-05T20:07:50.633" v="1798" actId="1076"/>
          <ac:picMkLst>
            <pc:docMk/>
            <pc:sldMk cId="569970971" sldId="569"/>
            <ac:picMk id="5" creationId="{C3290254-5205-45AB-86B8-EC6A82AB09CF}"/>
          </ac:picMkLst>
        </pc:picChg>
      </pc:sldChg>
      <pc:sldChg chg="addSp delSp modSp add mod">
        <pc:chgData name="Campos Cristian - Reichhold Group" userId="801623bc-a32b-4bec-932b-1a74c6db3aac" providerId="ADAL" clId="{493202DC-EEE3-4A7B-BADC-47E2C07503C0}" dt="2022-08-05T20:09:18.183" v="1802" actId="1076"/>
        <pc:sldMkLst>
          <pc:docMk/>
          <pc:sldMk cId="2896151747" sldId="570"/>
        </pc:sldMkLst>
        <pc:spChg chg="mod">
          <ac:chgData name="Campos Cristian - Reichhold Group" userId="801623bc-a32b-4bec-932b-1a74c6db3aac" providerId="ADAL" clId="{493202DC-EEE3-4A7B-BADC-47E2C07503C0}" dt="2022-08-05T20:06:48.010" v="1790" actId="20577"/>
          <ac:spMkLst>
            <pc:docMk/>
            <pc:sldMk cId="2896151747" sldId="570"/>
            <ac:spMk id="2" creationId="{DE2CE959-D76E-47E2-8E90-6F03554625A0}"/>
          </ac:spMkLst>
        </pc:spChg>
        <pc:spChg chg="mod">
          <ac:chgData name="Campos Cristian - Reichhold Group" userId="801623bc-a32b-4bec-932b-1a74c6db3aac" providerId="ADAL" clId="{493202DC-EEE3-4A7B-BADC-47E2C07503C0}" dt="2022-08-05T20:09:18.183" v="1802" actId="1076"/>
          <ac:spMkLst>
            <pc:docMk/>
            <pc:sldMk cId="2896151747" sldId="570"/>
            <ac:spMk id="4" creationId="{41EECAF1-CCCE-4A51-B80B-488C5631611C}"/>
          </ac:spMkLst>
        </pc:spChg>
        <pc:picChg chg="del mod">
          <ac:chgData name="Campos Cristian - Reichhold Group" userId="801623bc-a32b-4bec-932b-1a74c6db3aac" providerId="ADAL" clId="{493202DC-EEE3-4A7B-BADC-47E2C07503C0}" dt="2022-08-05T20:06:00.611" v="1734" actId="478"/>
          <ac:picMkLst>
            <pc:docMk/>
            <pc:sldMk cId="2896151747" sldId="570"/>
            <ac:picMk id="5" creationId="{C3290254-5205-45AB-86B8-EC6A82AB09CF}"/>
          </ac:picMkLst>
        </pc:picChg>
        <pc:picChg chg="add mod">
          <ac:chgData name="Campos Cristian - Reichhold Group" userId="801623bc-a32b-4bec-932b-1a74c6db3aac" providerId="ADAL" clId="{493202DC-EEE3-4A7B-BADC-47E2C07503C0}" dt="2022-08-05T20:07:39.352" v="1795" actId="1076"/>
          <ac:picMkLst>
            <pc:docMk/>
            <pc:sldMk cId="2896151747" sldId="570"/>
            <ac:picMk id="6" creationId="{E613BCD2-7C6C-47EF-A153-94C2A66F6958}"/>
          </ac:picMkLst>
        </pc:picChg>
      </pc:sldChg>
      <pc:sldMasterChg chg="delSldLayout">
        <pc:chgData name="Campos Cristian - Reichhold Group" userId="801623bc-a32b-4bec-932b-1a74c6db3aac" providerId="ADAL" clId="{493202DC-EEE3-4A7B-BADC-47E2C07503C0}" dt="2022-08-15T14:55:45.674" v="2364" actId="2696"/>
        <pc:sldMasterMkLst>
          <pc:docMk/>
          <pc:sldMasterMk cId="451193841" sldId="2147483653"/>
        </pc:sldMasterMkLst>
        <pc:sldLayoutChg chg="del">
          <pc:chgData name="Campos Cristian - Reichhold Group" userId="801623bc-a32b-4bec-932b-1a74c6db3aac" providerId="ADAL" clId="{493202DC-EEE3-4A7B-BADC-47E2C07503C0}" dt="2022-08-15T14:55:45.674" v="2364" actId="2696"/>
          <pc:sldLayoutMkLst>
            <pc:docMk/>
            <pc:sldMasterMk cId="451193841" sldId="2147483653"/>
            <pc:sldLayoutMk cId="1013467021" sldId="21474836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26/01/2015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NewCo Global R&amp;D Meeting - Italy 26-27.06.2017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1072-2571-406C-A2EB-1597FB0B956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760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26/01/2015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NewCo Global R&amp;D Meeting - Italy 26-27.06.2017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689C-EA33-4E87-8D8E-78EA18373E13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024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9689C-EA33-4E87-8D8E-78EA18373E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5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26/01/2015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9689C-EA33-4E87-8D8E-78EA18373E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10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26/01/2015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9689C-EA33-4E87-8D8E-78EA18373E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89C-EA33-4E87-8D8E-78EA18373E1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96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26/01/2015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9689C-EA33-4E87-8D8E-78EA18373E1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6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8136904" cy="1470025"/>
          </a:xfrm>
          <a:prstGeom prst="rect">
            <a:avLst/>
          </a:prstGeom>
        </p:spPr>
        <p:txBody>
          <a:bodyPr anchor="b"/>
          <a:lstStyle>
            <a:lvl1pPr>
              <a:defRPr sz="4800" b="1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Inserire titolo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22693"/>
            <a:ext cx="813690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Inserire sottotitolo</a:t>
            </a: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‹nº›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61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53336"/>
            <a:ext cx="1920240" cy="36576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92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6310064" cy="854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000" b="1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 dirty="0" err="1"/>
              <a:t>Headline</a:t>
            </a:r>
            <a:endParaRPr lang="it-IT" dirty="0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2"/>
          </p:nvPr>
        </p:nvSpPr>
        <p:spPr>
          <a:xfrm>
            <a:off x="6727032" y="6453336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defRPr/>
            </a:pPr>
            <a:endParaRPr lang="it-IT" dirty="0"/>
          </a:p>
        </p:txBody>
      </p:sp>
      <p:sp>
        <p:nvSpPr>
          <p:cNvPr id="11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647272" y="6458299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‹nº›</a:t>
            </a:fld>
            <a:endParaRPr lang="it-IT" dirty="0"/>
          </a:p>
        </p:txBody>
      </p:sp>
      <p:sp>
        <p:nvSpPr>
          <p:cNvPr id="1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95536" y="1052736"/>
            <a:ext cx="8280920" cy="5472608"/>
          </a:xfrm>
          <a:prstGeom prst="rect">
            <a:avLst/>
          </a:prstGeom>
        </p:spPr>
        <p:txBody>
          <a:bodyPr/>
          <a:lstStyle>
            <a:lvl1pPr marL="187325" marR="0" indent="-1714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 lang="it-IT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marR="0" indent="-25558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marR="0" indent="-25558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●"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98525" marR="0" indent="-255588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00137" marR="0" indent="-28575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z="1400" dirty="0"/>
              <a:t> 1° Level</a:t>
            </a:r>
          </a:p>
          <a:p>
            <a:pPr lvl="1"/>
            <a:r>
              <a:rPr lang="it-IT" sz="1400" dirty="0"/>
              <a:t>2° Level</a:t>
            </a:r>
          </a:p>
          <a:p>
            <a:pPr lvl="2"/>
            <a:r>
              <a:rPr lang="it-IT" sz="1400" dirty="0"/>
              <a:t>3° Level</a:t>
            </a:r>
          </a:p>
          <a:p>
            <a:pPr lvl="3"/>
            <a:r>
              <a:rPr lang="it-IT" sz="1400" dirty="0"/>
              <a:t>4° Level</a:t>
            </a:r>
          </a:p>
          <a:p>
            <a:pPr lvl="4"/>
            <a:r>
              <a:rPr lang="it-IT" sz="1400" dirty="0"/>
              <a:t>5° Level</a:t>
            </a:r>
          </a:p>
          <a:p>
            <a:pPr lvl="1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5148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67544" y="3140968"/>
            <a:ext cx="81868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24136" cy="2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RLeanza\AppData\Local\Microsoft\Windows\Temporary Internet Files\Content.Outlook\CF6OG2NJ\POLYNT GENERICO_LOGO_COL_42mm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20" y="190382"/>
            <a:ext cx="1285511" cy="5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19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blipFill dpi="0" rotWithShape="1">
            <a:blip r:embed="rId4">
              <a:alphaModFix amt="35000"/>
            </a:blip>
            <a:srcRect/>
            <a:stretch>
              <a:fillRect b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478587" y="836712"/>
            <a:ext cx="81868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24136" cy="2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Leanza\AppData\Local\Microsoft\Windows\Temporary Internet Files\Content.Outlook\CF6OG2NJ\POLYNT GENERICO_LOGO_COL_42mm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20" y="190382"/>
            <a:ext cx="1285511" cy="5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676456" y="6675437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1F497D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46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53598" y="2564904"/>
            <a:ext cx="7236804" cy="504056"/>
          </a:xfrm>
        </p:spPr>
        <p:txBody>
          <a:bodyPr/>
          <a:lstStyle/>
          <a:p>
            <a:pPr algn="ctr"/>
            <a:r>
              <a:rPr lang="pt-BR" sz="3200" dirty="0">
                <a:latin typeface="Arial" charset="0"/>
              </a:rPr>
              <a:t>TECNOLOGIA EM COMPOSITES</a:t>
            </a:r>
            <a:endParaRPr lang="it-IT" sz="32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430214E-72AE-45E9-AD38-74E0DA92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2320" y="6353944"/>
            <a:ext cx="1584176" cy="504056"/>
          </a:xfrm>
        </p:spPr>
        <p:txBody>
          <a:bodyPr/>
          <a:lstStyle/>
          <a:p>
            <a:pPr algn="ctr"/>
            <a:r>
              <a:rPr lang="pt-BR" sz="1200" b="1" dirty="0"/>
              <a:t>Cristian Campos</a:t>
            </a:r>
          </a:p>
          <a:p>
            <a:pPr algn="ctr"/>
            <a:r>
              <a:rPr lang="pt-BR" sz="1200" b="1" dirty="0"/>
              <a:t>Assistente técnico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7300ECC-A0E0-40AD-8CB3-103F162E6190}"/>
              </a:ext>
            </a:extLst>
          </p:cNvPr>
          <p:cNvSpPr txBox="1">
            <a:spLocks/>
          </p:cNvSpPr>
          <p:nvPr/>
        </p:nvSpPr>
        <p:spPr>
          <a:xfrm>
            <a:off x="503548" y="2443200"/>
            <a:ext cx="8136904" cy="144016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 dirty="0">
                <a:latin typeface="Arial" charset="0"/>
              </a:rPr>
              <a:t>SEGMENTO AUTOMOTIVO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0036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136904" cy="749945"/>
          </a:xfrm>
        </p:spPr>
        <p:txBody>
          <a:bodyPr/>
          <a:lstStyle/>
          <a:p>
            <a:pPr algn="ctr"/>
            <a:br>
              <a:rPr lang="pt-BR" altLang="en-US" sz="3200" dirty="0">
                <a:latin typeface="Arial" charset="0"/>
              </a:rPr>
            </a:br>
            <a:r>
              <a:rPr lang="pt-BR" altLang="en-US" sz="3200" dirty="0">
                <a:latin typeface="Arial" charset="0"/>
              </a:rPr>
              <a:t>FABRICAÇÃO DE MOLDES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114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39716F7-40DD-4E04-A97D-728DD7AED0FC}"/>
              </a:ext>
            </a:extLst>
          </p:cNvPr>
          <p:cNvSpPr txBox="1"/>
          <p:nvPr/>
        </p:nvSpPr>
        <p:spPr>
          <a:xfrm>
            <a:off x="467544" y="1916832"/>
            <a:ext cx="842493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éster vinílico, foi formulado especialmente para fabricação de moldes e possui elevada resistência a altas temperaturas e foi desenvolvido para obter alta tiragem de peças.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446038-8C75-4467-83DA-23E4FFB56EA1}"/>
              </a:ext>
            </a:extLst>
          </p:cNvPr>
          <p:cNvSpPr txBox="1"/>
          <p:nvPr/>
        </p:nvSpPr>
        <p:spPr>
          <a:xfrm>
            <a:off x="467544" y="450912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pPr algn="just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Brilho duradouro;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Boa resistência ao solventes;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Elevada temperatura de deformação, reduzindo a possibilidade de ocorrência de trincas;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Baixa viscosidade de aplicação, evitando espessura de filme excessivamente alta;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tixotropia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evitando escorrimento.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6EA0C48-10C8-4197-90AE-AA4E993CD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80081"/>
              </p:ext>
            </p:extLst>
          </p:nvPr>
        </p:nvGraphicFramePr>
        <p:xfrm>
          <a:off x="611560" y="3308102"/>
          <a:ext cx="676875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5639855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08176293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PRODUTOS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157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Norpol</a:t>
                      </a:r>
                      <a:r>
                        <a:rPr lang="fr-FR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pt-BR" dirty="0"/>
                        <a:t> GM 60014 -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Verde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2018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Norpol</a:t>
                      </a:r>
                      <a:r>
                        <a:rPr lang="fr-FR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pt-BR" dirty="0"/>
                        <a:t> GM 90000 -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15867"/>
                  </a:ext>
                </a:extLst>
              </a:tr>
            </a:tbl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5154AA85-E8CA-4DA5-A180-46E86011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96752"/>
            <a:ext cx="5331927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NORPOL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 GM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79B2EB-3A51-4613-B0AB-9EB88AA2FC5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664"/>
            <a:ext cx="5314999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Molde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56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C446038-8C75-4467-83DA-23E4FFB56EA1}"/>
              </a:ext>
            </a:extLst>
          </p:cNvPr>
          <p:cNvSpPr txBox="1"/>
          <p:nvPr/>
        </p:nvSpPr>
        <p:spPr>
          <a:xfrm>
            <a:off x="323528" y="39330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Alto brilho de superfície;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Facilidade de desmoldagem;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Excelente aspecto visual.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C59980-3039-434D-9E07-136B1B8142B3}"/>
              </a:ext>
            </a:extLst>
          </p:cNvPr>
          <p:cNvSpPr txBox="1"/>
          <p:nvPr/>
        </p:nvSpPr>
        <p:spPr>
          <a:xfrm>
            <a:off x="215516" y="2324779"/>
            <a:ext cx="871296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Foi formulado especialmente para fabricação de moldes, oferece elevado brilho inicial, facilitando a desmoldagem e proporcionando á peça moldada excelente aspecto visual. Disponível na cor Vermelho.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B3CA5CB-E3D0-4003-A421-D86E239C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380524"/>
            <a:ext cx="5331927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CENTERGEL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 ISO MOLDE VM 28244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93DB85-8CFF-455A-9984-DE83F54218AB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664"/>
            <a:ext cx="5314999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Molde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21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8A62C92-F98B-453D-BB52-6F7D62440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A006BF-A9BA-42F6-AD2D-27892689A50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52736"/>
            <a:ext cx="8712968" cy="5184576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pt-PT" altLang="pt-BR" sz="600" b="1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Aplicar o gel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molde </a:t>
            </a: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4 camadas de 0,2mm cada até atingir 0,8 mm, o que proporcionará no mínimo uma espessura de 0,6 mm pós-curado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Catalise entre 1,25 – 2,0% de MEK-P</a:t>
            </a:r>
          </a:p>
          <a:p>
            <a:pPr algn="just">
              <a:lnSpc>
                <a:spcPct val="120000"/>
              </a:lnSpc>
            </a:pPr>
            <a:endParaRPr lang="pt-PT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Temperatura ambiente mínima: 18°C</a:t>
            </a:r>
          </a:p>
          <a:p>
            <a:pPr algn="just">
              <a:lnSpc>
                <a:spcPct val="120000"/>
              </a:lnSpc>
            </a:pPr>
            <a:endParaRPr lang="pt-PT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Pressão: 30 – 60 PSI</a:t>
            </a:r>
          </a:p>
          <a:p>
            <a:pPr algn="just">
              <a:lnSpc>
                <a:spcPct val="120000"/>
              </a:lnSpc>
            </a:pPr>
            <a:endParaRPr lang="pt-PT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Distância entre a pistola e o molde: 40 cm</a:t>
            </a:r>
          </a:p>
          <a:p>
            <a:pPr algn="just">
              <a:lnSpc>
                <a:spcPct val="120000"/>
              </a:lnSpc>
            </a:pPr>
            <a:endParaRPr lang="pt-PT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Curar de 4 a 6 horas, antes de iniciar a laminação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1A6478-7375-4579-823F-65F4E199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09" y="2494533"/>
            <a:ext cx="2754279" cy="39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BF519638-3722-4E74-B754-DE404C41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54488"/>
            <a:ext cx="583264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Aplicação</a:t>
            </a:r>
            <a:r>
              <a:rPr lang="fr-FR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Gel Molde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4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F96758-A701-41B4-B939-984BC0774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63" y="317241"/>
            <a:ext cx="25214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rgbClr val="003399"/>
                </a:solidFill>
                <a:latin typeface="Arial" charset="0"/>
              </a:defRPr>
            </a:lvl1pPr>
            <a:lvl2pPr algn="ctr">
              <a:defRPr sz="3600">
                <a:solidFill>
                  <a:srgbClr val="003399"/>
                </a:solidFill>
                <a:latin typeface="Arial" charset="0"/>
              </a:defRPr>
            </a:lvl2pPr>
            <a:lvl3pPr algn="ctr">
              <a:defRPr sz="3600">
                <a:solidFill>
                  <a:srgbClr val="003399"/>
                </a:solidFill>
                <a:latin typeface="Arial" charset="0"/>
              </a:defRPr>
            </a:lvl3pPr>
            <a:lvl4pPr algn="ctr">
              <a:defRPr sz="3600">
                <a:solidFill>
                  <a:srgbClr val="003399"/>
                </a:solidFill>
                <a:latin typeface="Arial" charset="0"/>
              </a:defRPr>
            </a:lvl4pPr>
            <a:lvl5pPr algn="ctr">
              <a:defRPr sz="3600">
                <a:solidFill>
                  <a:srgbClr val="003399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pt-BR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pt-BR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pt-BR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032E1B4-3273-4016-AE66-60B89DCF3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96752"/>
            <a:ext cx="5904656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POLYLITE® 33411 / POLYLITE® LP 8847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A843B1-5CF7-42CD-99A6-01FFF1587ED8}"/>
              </a:ext>
            </a:extLst>
          </p:cNvPr>
          <p:cNvSpPr/>
          <p:nvPr/>
        </p:nvSpPr>
        <p:spPr>
          <a:xfrm>
            <a:off x="534102" y="1851807"/>
            <a:ext cx="8424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Resina poliéster insaturada,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isoftálica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totalmente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polimerizável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média   reatividade, baixa viscosidade.</a:t>
            </a:r>
          </a:p>
          <a:p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Ótima resistência à água quente e à intempéries;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temperatura de distorção térmica (HDT);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Ótima resistência à meios ácidos;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 como barreira química;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Versões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-aceleradas, não aceleradas, 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tixotrópicas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33DB5E-6843-456E-9F08-AC4111B6174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1" y="5538038"/>
            <a:ext cx="8607816" cy="720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 primeira camada do laminado com resina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isoftálica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é essencial para evitar trincas no gel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, provocadas por falhas (bolhas de ar ou fibra seca)</a:t>
            </a:r>
          </a:p>
        </p:txBody>
      </p:sp>
    </p:spTree>
    <p:extLst>
      <p:ext uri="{BB962C8B-B14F-4D97-AF65-F5344CB8AC3E}">
        <p14:creationId xmlns:p14="http://schemas.microsoft.com/office/powerpoint/2010/main" val="3949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1470025"/>
          </a:xfrm>
        </p:spPr>
        <p:txBody>
          <a:bodyPr/>
          <a:lstStyle/>
          <a:p>
            <a:pPr algn="ctr"/>
            <a:r>
              <a:rPr lang="pt-BR" altLang="en-US" sz="3200" dirty="0">
                <a:latin typeface="Arial" charset="0"/>
              </a:rPr>
              <a:t>RESINA DE BAIXA CONTRAÇÃO PARA FABRICAÇÃO DE MOLDES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7678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D4050763-16F9-4505-9BDB-63E0C88B10CD}"/>
              </a:ext>
            </a:extLst>
          </p:cNvPr>
          <p:cNvGrpSpPr/>
          <p:nvPr/>
        </p:nvGrpSpPr>
        <p:grpSpPr>
          <a:xfrm>
            <a:off x="813054" y="2420888"/>
            <a:ext cx="7488832" cy="2448272"/>
            <a:chOff x="1259632" y="1772816"/>
            <a:chExt cx="7488832" cy="244827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5FF9A05-3CD4-4E5F-A211-D8629E53B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32" y="1772816"/>
              <a:ext cx="3389670" cy="2448272"/>
            </a:xfrm>
            <a:prstGeom prst="rect">
              <a:avLst/>
            </a:prstGeom>
          </p:spPr>
        </p:pic>
        <p:pic>
          <p:nvPicPr>
            <p:cNvPr id="21506" name="Picture 2" descr="IMG-20190909-WA0031">
              <a:extLst>
                <a:ext uri="{FF2B5EF4-FFF2-40B4-BE49-F238E27FC236}">
                  <a16:creationId xmlns:a16="http://schemas.microsoft.com/office/drawing/2014/main" id="{FC12BB5A-1117-44EE-999B-78103ADF6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5" y="1772816"/>
              <a:ext cx="4032449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>
            <a:extLst>
              <a:ext uri="{FF2B5EF4-FFF2-40B4-BE49-F238E27FC236}">
                <a16:creationId xmlns:a16="http://schemas.microsoft.com/office/drawing/2014/main" id="{E6E402B3-F75D-48EC-AB1B-BBDD482C6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38" y="1241793"/>
            <a:ext cx="5904656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POLYLITE® 33542-25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1E36DDA-3A7F-4791-ABE3-DE0B6AEA0BDB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664"/>
            <a:ext cx="5314999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Resina de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Contração</a:t>
            </a:r>
            <a:endParaRPr lang="en-US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15A947A-0DC3-400B-8216-8C90026A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37" y="4947876"/>
            <a:ext cx="75610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Resina pronta para utilização,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-acelerada e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pré-cargueada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, indicado para construção de moldes em PRFV, utilizando MEK convencional (Peróxido de Metil Etil Cetona).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3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D958A50-052F-426F-892E-893733C8B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31064"/>
              </p:ext>
            </p:extLst>
          </p:nvPr>
        </p:nvGraphicFramePr>
        <p:xfrm>
          <a:off x="1115616" y="1283582"/>
          <a:ext cx="7416824" cy="429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965682543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543139729"/>
                    </a:ext>
                  </a:extLst>
                </a:gridCol>
              </a:tblGrid>
              <a:tr h="419875">
                <a:tc>
                  <a:txBody>
                    <a:bodyPr/>
                    <a:lstStyle/>
                    <a:p>
                      <a:r>
                        <a:rPr lang="pt-BR" dirty="0"/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BENEFÍCIOS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2336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de redução no tempo de produção dos moldes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 significativa nos custos de mão-de-obra. Construção do molde em tempo reduzido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378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Baixa contração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Moldes reproduzidos com exatidão</a:t>
                      </a:r>
                    </a:p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Moldes isentos de deformações ou empenamento</a:t>
                      </a:r>
                    </a:p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Eliminação de marcas de fibra na superfície.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13769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Rápido desenvolvimento de dureza </a:t>
                      </a:r>
                      <a:r>
                        <a:rPr lang="pt-B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Barcol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Desmoldagem mais rápida da Matriz (modelo – Plug)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41430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-aditivada com 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mais elevada</a:t>
                      </a:r>
                    </a:p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 transferência de calor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5051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-acelerada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há necessidade de adição de promotores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99690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F6DE3EBC-69C6-48A7-9658-E50D01FA888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664"/>
            <a:ext cx="5314999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Resina de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Contração</a:t>
            </a:r>
            <a:endParaRPr lang="en-US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2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8986B11-95EB-4D37-9CBD-80626915FAC4}"/>
              </a:ext>
            </a:extLst>
          </p:cNvPr>
          <p:cNvGraphicFramePr>
            <a:graphicFrameLocks noGrp="1"/>
          </p:cNvGraphicFramePr>
          <p:nvPr/>
        </p:nvGraphicFramePr>
        <p:xfrm>
          <a:off x="1835696" y="1700808"/>
          <a:ext cx="5424264" cy="151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802">
                  <a:extLst>
                    <a:ext uri="{9D8B030D-6E8A-4147-A177-3AD203B41FA5}">
                      <a16:colId xmlns:a16="http://schemas.microsoft.com/office/drawing/2014/main" val="2766314925"/>
                    </a:ext>
                  </a:extLst>
                </a:gridCol>
                <a:gridCol w="2791462">
                  <a:extLst>
                    <a:ext uri="{9D8B030D-6E8A-4147-A177-3AD203B41FA5}">
                      <a16:colId xmlns:a16="http://schemas.microsoft.com/office/drawing/2014/main" val="1024981229"/>
                    </a:ext>
                  </a:extLst>
                </a:gridCol>
              </a:tblGrid>
              <a:tr h="1501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PRODUTOS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26662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POLYLITE 33542-25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 PARTES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86857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PERÓXIDO DE 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1,25 PARTES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06755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18 -22%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209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15E48A4-309D-45A3-8411-315888E7947B}"/>
              </a:ext>
            </a:extLst>
          </p:cNvPr>
          <p:cNvSpPr txBox="1"/>
          <p:nvPr/>
        </p:nvSpPr>
        <p:spPr>
          <a:xfrm>
            <a:off x="611560" y="112474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Formulação do Composto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5896CA-B5D6-4E03-96CB-751094636B01}"/>
              </a:ext>
            </a:extLst>
          </p:cNvPr>
          <p:cNvSpPr txBox="1"/>
          <p:nvPr/>
        </p:nvSpPr>
        <p:spPr>
          <a:xfrm>
            <a:off x="683568" y="357301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Prático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A49DA35-4994-414F-8126-16372639EA13}"/>
              </a:ext>
            </a:extLst>
          </p:cNvPr>
          <p:cNvGraphicFramePr>
            <a:graphicFrameLocks noGrp="1"/>
          </p:cNvGraphicFramePr>
          <p:nvPr/>
        </p:nvGraphicFramePr>
        <p:xfrm>
          <a:off x="1859868" y="4365104"/>
          <a:ext cx="5424264" cy="151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802">
                  <a:extLst>
                    <a:ext uri="{9D8B030D-6E8A-4147-A177-3AD203B41FA5}">
                      <a16:colId xmlns:a16="http://schemas.microsoft.com/office/drawing/2014/main" val="2766314925"/>
                    </a:ext>
                  </a:extLst>
                </a:gridCol>
                <a:gridCol w="2791462">
                  <a:extLst>
                    <a:ext uri="{9D8B030D-6E8A-4147-A177-3AD203B41FA5}">
                      <a16:colId xmlns:a16="http://schemas.microsoft.com/office/drawing/2014/main" val="1024981229"/>
                    </a:ext>
                  </a:extLst>
                </a:gridCol>
              </a:tblGrid>
              <a:tr h="1501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PRODUTOS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26662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POLYLITE 33542-25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 KG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86857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PERÓXIDO DE MEK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250 GRAMAS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06755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4,5 – 5,5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2093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50E0AEC4-B12A-447B-99BD-03FB52209A4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664"/>
            <a:ext cx="5314999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Resina de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Contração</a:t>
            </a:r>
            <a:endParaRPr lang="en-US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9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F64A00-1318-4AD9-9BFC-9235FCA81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3" name="Rectangle 2050">
            <a:extLst>
              <a:ext uri="{FF2B5EF4-FFF2-40B4-BE49-F238E27FC236}">
                <a16:creationId xmlns:a16="http://schemas.microsoft.com/office/drawing/2014/main" id="{256141DE-E9BC-436D-94CE-71B04B3C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65148"/>
            <a:ext cx="712879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Etapa</a:t>
            </a:r>
            <a:r>
              <a:rPr lang="fr-FR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Final</a:t>
            </a:r>
            <a:endParaRPr kumimoji="0" lang="fr-FR" sz="24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6A6ADF0-0860-4F17-A841-14CCCA5F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074599" cy="25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A6272BF-3515-41B1-B7DB-56D0B1DF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1988840"/>
            <a:ext cx="3960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/>
              <a:t>Aguardar tempo mínimo de 24 horas para desmoldar</a:t>
            </a:r>
            <a:endParaRPr lang="en-US" altLang="pt-BR" sz="24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7E5658A-836A-43A6-8F5E-71DAC902B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157192"/>
            <a:ext cx="424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dirty="0"/>
              <a:t>Posicionar a estrutura e laminar as regiões de fixação</a:t>
            </a:r>
            <a:endParaRPr lang="en-US" altLang="pt-BR" sz="24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D57E7EE-AB1C-4082-8CF4-6E926DA8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0543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2B41A43-A2BE-4648-9A11-695FB9CDA978}"/>
              </a:ext>
            </a:extLst>
          </p:cNvPr>
          <p:cNvSpPr/>
          <p:nvPr/>
        </p:nvSpPr>
        <p:spPr>
          <a:xfrm>
            <a:off x="575556" y="134076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 E DESMOLDAGEM</a:t>
            </a:r>
          </a:p>
        </p:txBody>
      </p:sp>
    </p:spTree>
    <p:extLst>
      <p:ext uri="{BB962C8B-B14F-4D97-AF65-F5344CB8AC3E}">
        <p14:creationId xmlns:p14="http://schemas.microsoft.com/office/powerpoint/2010/main" val="37413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51E4778-A390-41DE-AF46-796E05AE9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237F5-3677-4BBE-85CF-4AFDAF77AD2B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A696B30-F0F2-44D2-A0EF-31CC87DF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04664"/>
            <a:ext cx="799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7609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7609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Grupo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8FE6D-8A47-4FDE-9252-8F2A560CC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9000"/>
            <a:ext cx="8064896" cy="31860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56220D-1CB5-4A0F-9B69-7EFC55F0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85465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9E511F-047F-4229-9AF5-84352739769E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836712"/>
            <a:ext cx="828675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Brilho / Acabamento: a peça produzida nunca terá melhor aparência que o molde;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Exatidão: Estabilidade dimensional, sem marcações das fibras, sem empenamentos, sem trincas;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Durabilidade: maior vida útil de um molde significa melhor cuidado, maior produtividade, menos reparos, menor mão de obra =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clientes satisfeitos.</a:t>
            </a:r>
          </a:p>
          <a:p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7A7D79-B62D-4E33-B664-2D77D56B8E3C}"/>
              </a:ext>
            </a:extLst>
          </p:cNvPr>
          <p:cNvSpPr txBox="1"/>
          <p:nvPr/>
        </p:nvSpPr>
        <p:spPr>
          <a:xfrm>
            <a:off x="395536" y="469791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DA QUALIDADE DO MOLDE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AC1F36-554F-4EDC-94FB-599E8B9A8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" t="4971" r="3146" b="4349"/>
          <a:stretch/>
        </p:blipFill>
        <p:spPr>
          <a:xfrm>
            <a:off x="2519772" y="2996952"/>
            <a:ext cx="4104456" cy="231181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6F878BE-9C0B-44F1-9189-37FB3447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027" y="5406802"/>
            <a:ext cx="5996309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 algn="l">
              <a:spcBef>
                <a:spcPct val="100000"/>
              </a:spcBef>
              <a:defRPr/>
            </a:pPr>
            <a:r>
              <a:rPr lang="en-US" sz="2000" b="1" kern="0" dirty="0">
                <a:latin typeface="+mn-lt"/>
              </a:rPr>
              <a:t>“Um </a:t>
            </a:r>
            <a:r>
              <a:rPr lang="en-US" sz="2000" b="1" kern="0" dirty="0" err="1">
                <a:latin typeface="+mn-lt"/>
              </a:rPr>
              <a:t>molde</a:t>
            </a:r>
            <a:r>
              <a:rPr lang="en-US" sz="2000" b="1" kern="0" dirty="0">
                <a:latin typeface="+mn-lt"/>
              </a:rPr>
              <a:t> </a:t>
            </a:r>
            <a:r>
              <a:rPr lang="en-US" sz="2000" b="1" kern="0" dirty="0" err="1">
                <a:latin typeface="+mn-lt"/>
              </a:rPr>
              <a:t>ruim</a:t>
            </a:r>
            <a:r>
              <a:rPr lang="en-US" sz="2000" b="1" kern="0" dirty="0">
                <a:latin typeface="+mn-lt"/>
              </a:rPr>
              <a:t>, </a:t>
            </a:r>
            <a:r>
              <a:rPr lang="en-US" sz="2000" b="1" kern="0" dirty="0" err="1">
                <a:latin typeface="+mn-lt"/>
              </a:rPr>
              <a:t>irá</a:t>
            </a:r>
            <a:r>
              <a:rPr lang="en-US" sz="2000" b="1" kern="0" dirty="0">
                <a:latin typeface="+mn-lt"/>
              </a:rPr>
              <a:t> produzir </a:t>
            </a:r>
            <a:r>
              <a:rPr lang="en-US" sz="2000" b="1" kern="0" dirty="0" err="1">
                <a:latin typeface="+mn-lt"/>
              </a:rPr>
              <a:t>milhares</a:t>
            </a:r>
            <a:r>
              <a:rPr lang="en-US" sz="2000" b="1" kern="0" dirty="0">
                <a:latin typeface="+mn-lt"/>
              </a:rPr>
              <a:t> de </a:t>
            </a:r>
            <a:r>
              <a:rPr lang="en-US" sz="2000" b="1" kern="0" dirty="0" err="1">
                <a:latin typeface="+mn-lt"/>
              </a:rPr>
              <a:t>peças</a:t>
            </a:r>
            <a:r>
              <a:rPr lang="en-US" sz="2000" b="1" kern="0" dirty="0">
                <a:latin typeface="+mn-lt"/>
              </a:rPr>
              <a:t> ruins”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AABB117-300F-4AD0-9181-E42DBEE8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31" y="5766842"/>
            <a:ext cx="6176329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 algn="l">
              <a:spcBef>
                <a:spcPct val="100000"/>
              </a:spcBef>
              <a:defRPr/>
            </a:pPr>
            <a:r>
              <a:rPr lang="en-US" sz="2000" b="1" kern="0" dirty="0">
                <a:latin typeface="+mn-lt"/>
              </a:rPr>
              <a:t>“Um </a:t>
            </a:r>
            <a:r>
              <a:rPr lang="en-US" sz="2000" b="1" kern="0" dirty="0" err="1">
                <a:latin typeface="+mn-lt"/>
              </a:rPr>
              <a:t>molde</a:t>
            </a:r>
            <a:r>
              <a:rPr lang="en-US" sz="2000" b="1" kern="0" dirty="0">
                <a:latin typeface="+mn-lt"/>
              </a:rPr>
              <a:t> </a:t>
            </a:r>
            <a:r>
              <a:rPr lang="en-US" sz="2000" b="1" kern="0" dirty="0" err="1">
                <a:latin typeface="+mn-lt"/>
              </a:rPr>
              <a:t>bom</a:t>
            </a:r>
            <a:r>
              <a:rPr lang="en-US" sz="2000" b="1" kern="0" dirty="0">
                <a:latin typeface="+mn-lt"/>
              </a:rPr>
              <a:t>, </a:t>
            </a:r>
            <a:r>
              <a:rPr lang="en-US" sz="2000" b="1" kern="0" dirty="0" err="1">
                <a:latin typeface="+mn-lt"/>
              </a:rPr>
              <a:t>irá</a:t>
            </a:r>
            <a:r>
              <a:rPr lang="en-US" sz="2000" b="1" kern="0" dirty="0">
                <a:latin typeface="+mn-lt"/>
              </a:rPr>
              <a:t> produzir </a:t>
            </a:r>
            <a:r>
              <a:rPr lang="en-US" sz="2000" b="1" kern="0" dirty="0" err="1">
                <a:latin typeface="+mn-lt"/>
              </a:rPr>
              <a:t>milhares</a:t>
            </a:r>
            <a:r>
              <a:rPr lang="en-US" sz="2000" b="1" kern="0" dirty="0">
                <a:latin typeface="+mn-lt"/>
              </a:rPr>
              <a:t> de </a:t>
            </a:r>
            <a:r>
              <a:rPr lang="en-US" sz="2000" b="1" kern="0" dirty="0" err="1">
                <a:latin typeface="+mn-lt"/>
              </a:rPr>
              <a:t>peças</a:t>
            </a:r>
            <a:r>
              <a:rPr lang="en-US" sz="2000" b="1" kern="0" dirty="0">
                <a:latin typeface="+mn-lt"/>
              </a:rPr>
              <a:t> boas”</a:t>
            </a:r>
          </a:p>
        </p:txBody>
      </p:sp>
    </p:spTree>
    <p:extLst>
      <p:ext uri="{BB962C8B-B14F-4D97-AF65-F5344CB8AC3E}">
        <p14:creationId xmlns:p14="http://schemas.microsoft.com/office/powerpoint/2010/main" val="81261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136904" cy="605929"/>
          </a:xfrm>
        </p:spPr>
        <p:txBody>
          <a:bodyPr/>
          <a:lstStyle/>
          <a:p>
            <a:pPr algn="ctr"/>
            <a:br>
              <a:rPr lang="pt-BR" altLang="en-US" sz="3200" dirty="0">
                <a:latin typeface="Arial" charset="0"/>
              </a:rPr>
            </a:br>
            <a:r>
              <a:rPr lang="pt-BR" altLang="en-US" sz="3200" dirty="0">
                <a:latin typeface="Arial" charset="0"/>
              </a:rPr>
              <a:t>RTM LIGHT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3257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2CE959-D76E-47E2-8E90-6F03554625A0}"/>
              </a:ext>
            </a:extLst>
          </p:cNvPr>
          <p:cNvSpPr/>
          <p:nvPr/>
        </p:nvSpPr>
        <p:spPr>
          <a:xfrm>
            <a:off x="339700" y="980728"/>
            <a:ext cx="846459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processo de RTM Light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Molding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é um sistema que utiliza molde fechado com auxilio de vácuo para escoamento da resina entre os reforços.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Geralmente utilizam-se resinas de baixa viscosidade, mantas especiais, algumas com núcleos de polipropileno com espessura pré-definida de acordo com o projeto.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Além das inúmeras vantagens técnicas apresentadas por esse processo, temos também a baixa emissão de voláteis orgânicos (monômero de estireno) ao meio ambiente. Outra vantagem importante é produção de peças com acabamento liso nas duas superfícies, baixo desperdício de materiais, peças sem bolhas, melhores propriedades mecânicas.</a:t>
            </a:r>
          </a:p>
        </p:txBody>
      </p:sp>
      <p:sp>
        <p:nvSpPr>
          <p:cNvPr id="4" name="Rectangle 2050">
            <a:extLst>
              <a:ext uri="{FF2B5EF4-FFF2-40B4-BE49-F238E27FC236}">
                <a16:creationId xmlns:a16="http://schemas.microsoft.com/office/drawing/2014/main" id="{41EECAF1-CCCE-4A51-B80B-488C5631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4664"/>
            <a:ext cx="71287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8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Definição</a:t>
            </a:r>
            <a:endParaRPr kumimoji="0" lang="fr-FR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1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>
            <a:extLst>
              <a:ext uri="{FF2B5EF4-FFF2-40B4-BE49-F238E27FC236}">
                <a16:creationId xmlns:a16="http://schemas.microsoft.com/office/drawing/2014/main" id="{69BB80DF-61EB-46CC-93AD-39BB9F5B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04665"/>
            <a:ext cx="71287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8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Processo</a:t>
            </a:r>
            <a:endParaRPr kumimoji="0" lang="fr-FR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DE78859-366E-40B3-9DD6-7815F34E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/>
          <a:stretch/>
        </p:blipFill>
        <p:spPr bwMode="auto">
          <a:xfrm>
            <a:off x="451085" y="1268760"/>
            <a:ext cx="8241830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VC-005S">
            <a:extLst>
              <a:ext uri="{FF2B5EF4-FFF2-40B4-BE49-F238E27FC236}">
                <a16:creationId xmlns:a16="http://schemas.microsoft.com/office/drawing/2014/main" id="{5C099CEB-CFAA-4CE8-A283-625703A7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1597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MVC-007S">
            <a:extLst>
              <a:ext uri="{FF2B5EF4-FFF2-40B4-BE49-F238E27FC236}">
                <a16:creationId xmlns:a16="http://schemas.microsoft.com/office/drawing/2014/main" id="{A800DBDC-5707-488C-AD80-8E74F62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3040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VC-014S">
            <a:extLst>
              <a:ext uri="{FF2B5EF4-FFF2-40B4-BE49-F238E27FC236}">
                <a16:creationId xmlns:a16="http://schemas.microsoft.com/office/drawing/2014/main" id="{80721F20-B270-4F82-BB63-7C6C697E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VC-016S">
            <a:extLst>
              <a:ext uri="{FF2B5EF4-FFF2-40B4-BE49-F238E27FC236}">
                <a16:creationId xmlns:a16="http://schemas.microsoft.com/office/drawing/2014/main" id="{B4BC661E-FEAC-4475-A854-C3917CA0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50">
            <a:extLst>
              <a:ext uri="{FF2B5EF4-FFF2-40B4-BE49-F238E27FC236}">
                <a16:creationId xmlns:a16="http://schemas.microsoft.com/office/drawing/2014/main" id="{4BA8D537-85E1-4931-A680-3193A07E9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7" y="425271"/>
            <a:ext cx="45365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Processo</a:t>
            </a:r>
            <a:r>
              <a:rPr kumimoji="0" lang="fr-FR" sz="28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Fabricação</a:t>
            </a:r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F40B8F8-A046-4CF1-BA36-D239A26BE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988241"/>
            <a:ext cx="2808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0" dirty="0"/>
              <a:t> 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Colocação das Fibras de Vidro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5C1253E-FB3E-44AF-A88A-53C9AF29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2996952"/>
            <a:ext cx="18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0" dirty="0"/>
              <a:t> 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Molde Fechado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F98AC42-FB63-4303-B558-714FA0FBB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733256"/>
            <a:ext cx="2808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Aplicando Vácuo de Fechamento</a:t>
            </a:r>
            <a:endParaRPr lang="en-US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B719FCC-3789-423C-A6EB-3B69DC26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5733256"/>
            <a:ext cx="23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Início da injeção da resina</a:t>
            </a:r>
            <a:endParaRPr lang="en-US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24S">
            <a:extLst>
              <a:ext uri="{FF2B5EF4-FFF2-40B4-BE49-F238E27FC236}">
                <a16:creationId xmlns:a16="http://schemas.microsoft.com/office/drawing/2014/main" id="{CADC88E7-7879-45AC-81F8-BABFA1D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240360" cy="18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VC-029S">
            <a:extLst>
              <a:ext uri="{FF2B5EF4-FFF2-40B4-BE49-F238E27FC236}">
                <a16:creationId xmlns:a16="http://schemas.microsoft.com/office/drawing/2014/main" id="{8699E879-D55A-4DAF-A278-BBE1951D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VC-001S">
            <a:extLst>
              <a:ext uri="{FF2B5EF4-FFF2-40B4-BE49-F238E27FC236}">
                <a16:creationId xmlns:a16="http://schemas.microsoft.com/office/drawing/2014/main" id="{0A02DD7F-DA67-49B3-8936-DE450337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12" y="1198011"/>
            <a:ext cx="3240360" cy="18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VC-002S">
            <a:extLst>
              <a:ext uri="{FF2B5EF4-FFF2-40B4-BE49-F238E27FC236}">
                <a16:creationId xmlns:a16="http://schemas.microsoft.com/office/drawing/2014/main" id="{8044C48A-C0FA-4484-A861-543834A0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4107CC6-CD80-4A14-A0AC-7D1FD641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852936"/>
            <a:ext cx="2952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0" dirty="0"/>
              <a:t>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Injeção da resina em andamento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EA0F48B-BFAF-4A20-B972-FCF30316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17232"/>
            <a:ext cx="3312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0" dirty="0"/>
              <a:t> 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Aguardando cura para desmoldagem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2A172B8-13E3-4EF3-A803-F214F803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912" y="2916233"/>
            <a:ext cx="2808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3200" b="0" dirty="0"/>
              <a:t> 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Resíduo de resina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74BEDE2-AB78-4601-9A62-FC9A9945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5517232"/>
            <a:ext cx="23762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0" dirty="0"/>
              <a:t>  </a:t>
            </a:r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Injeção de ar comprimido </a:t>
            </a:r>
          </a:p>
          <a:p>
            <a:pPr algn="ctr"/>
            <a:r>
              <a:rPr lang="pt-BR" altLang="pt-BR" sz="1400" b="0" dirty="0">
                <a:latin typeface="Arial" panose="020B0604020202020204" pitchFamily="34" charset="0"/>
                <a:cs typeface="Arial" panose="020B0604020202020204" pitchFamily="34" charset="0"/>
              </a:rPr>
              <a:t>para desmoldagem</a:t>
            </a:r>
            <a:endParaRPr lang="en-US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050">
            <a:extLst>
              <a:ext uri="{FF2B5EF4-FFF2-40B4-BE49-F238E27FC236}">
                <a16:creationId xmlns:a16="http://schemas.microsoft.com/office/drawing/2014/main" id="{885F67D3-0905-4467-9620-D800EADC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7" y="425271"/>
            <a:ext cx="45365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Processo</a:t>
            </a:r>
            <a:r>
              <a:rPr kumimoji="0" lang="fr-FR" sz="28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Fabricação</a:t>
            </a:r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47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VC-009S">
            <a:extLst>
              <a:ext uri="{FF2B5EF4-FFF2-40B4-BE49-F238E27FC236}">
                <a16:creationId xmlns:a16="http://schemas.microsoft.com/office/drawing/2014/main" id="{D8EC6BF1-BD04-4486-88B0-39914920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88DE1605-FAE9-4683-AF61-84C8A1D7A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085184"/>
            <a:ext cx="5472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Peça desmoldada vista frontal</a:t>
            </a:r>
            <a:endParaRPr lang="en-US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AD785DAC-0C6D-4199-AAEF-749361AD3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7" y="425271"/>
            <a:ext cx="45365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Processo</a:t>
            </a:r>
            <a:r>
              <a:rPr kumimoji="0" lang="fr-FR" sz="28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kumimoji="0" lang="fr-FR" sz="2800" b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Fabricação</a:t>
            </a:r>
            <a:endParaRPr kumimoji="0" lang="fr-FR" sz="28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1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0">
            <a:extLst>
              <a:ext uri="{FF2B5EF4-FFF2-40B4-BE49-F238E27FC236}">
                <a16:creationId xmlns:a16="http://schemas.microsoft.com/office/drawing/2014/main" id="{225733AE-05B6-49E1-9E6E-17848853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24313"/>
            <a:ext cx="712879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Resinas</a:t>
            </a:r>
            <a:r>
              <a:rPr lang="fr-FR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 RTM LIGHT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75FBD6-2DAB-471F-8218-06064B578D33}"/>
              </a:ext>
            </a:extLst>
          </p:cNvPr>
          <p:cNvSpPr txBox="1"/>
          <p:nvPr/>
        </p:nvSpPr>
        <p:spPr>
          <a:xfrm>
            <a:off x="251520" y="2066087"/>
            <a:ext cx="82449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Possui rápido ciclo de cura á temperatura ambiente;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Ótima admissão de cargas minerais;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Excelente estabilidade dimensional;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Baixa viscosidade.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Alto HDT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Facilidade na desmoldagem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Catalise: 0,1% DMA + 1,0 % de AAP (Peróxido de Acetil Acetona)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F1E98C8-55E8-44BB-9EF3-C2A9625C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19" y="1083872"/>
            <a:ext cx="5904656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POLYLITE® 10224 / POLYDYNE® 7215 </a:t>
            </a:r>
          </a:p>
        </p:txBody>
      </p:sp>
    </p:spTree>
    <p:extLst>
      <p:ext uri="{BB962C8B-B14F-4D97-AF65-F5344CB8AC3E}">
        <p14:creationId xmlns:p14="http://schemas.microsoft.com/office/powerpoint/2010/main" val="203611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3970BC9-3DA2-45C1-8515-E7E58570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8640"/>
            <a:ext cx="39604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rgbClr val="003399"/>
                </a:solidFill>
                <a:latin typeface="Arial" charset="0"/>
              </a:defRPr>
            </a:lvl1pPr>
            <a:lvl2pPr algn="ctr">
              <a:defRPr sz="3600">
                <a:solidFill>
                  <a:srgbClr val="003399"/>
                </a:solidFill>
                <a:latin typeface="Arial" charset="0"/>
              </a:defRPr>
            </a:lvl2pPr>
            <a:lvl3pPr algn="ctr">
              <a:defRPr sz="3600">
                <a:solidFill>
                  <a:srgbClr val="003399"/>
                </a:solidFill>
                <a:latin typeface="Arial" charset="0"/>
              </a:defRPr>
            </a:lvl3pPr>
            <a:lvl4pPr algn="ctr">
              <a:defRPr sz="3600">
                <a:solidFill>
                  <a:srgbClr val="003399"/>
                </a:solidFill>
                <a:latin typeface="Arial" charset="0"/>
              </a:defRPr>
            </a:lvl4pPr>
            <a:lvl5pPr algn="ctr">
              <a:defRPr sz="3600">
                <a:solidFill>
                  <a:srgbClr val="003399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Propriedades Mecânicas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FF69889-E86C-436A-8426-86ECD0FB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11325"/>
              </p:ext>
            </p:extLst>
          </p:nvPr>
        </p:nvGraphicFramePr>
        <p:xfrm>
          <a:off x="998969" y="1881659"/>
          <a:ext cx="6984776" cy="323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203">
                  <a:extLst>
                    <a:ext uri="{9D8B030D-6E8A-4147-A177-3AD203B41FA5}">
                      <a16:colId xmlns:a16="http://schemas.microsoft.com/office/drawing/2014/main" val="2766314925"/>
                    </a:ext>
                  </a:extLst>
                </a:gridCol>
                <a:gridCol w="2348573">
                  <a:extLst>
                    <a:ext uri="{9D8B030D-6E8A-4147-A177-3AD203B41FA5}">
                      <a16:colId xmlns:a16="http://schemas.microsoft.com/office/drawing/2014/main" val="1024981229"/>
                    </a:ext>
                  </a:extLst>
                </a:gridCol>
              </a:tblGrid>
              <a:tr h="38776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Típicos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26662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Resistência Máxima à Tração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86857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de Elasticidade em Tração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06755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Elongação em Tração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2093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Resistência Máxima à Flexão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45188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de Elasticidade em Flexão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94822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Dureza </a:t>
                      </a:r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Barcol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64807"/>
                  </a:ext>
                </a:extLst>
              </a:tr>
              <a:tr h="404965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HDT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9665"/>
                  </a:ext>
                </a:extLst>
              </a:tr>
            </a:tbl>
          </a:graphicData>
        </a:graphic>
      </p:graphicFrame>
      <p:sp>
        <p:nvSpPr>
          <p:cNvPr id="11" name="Text Box 9">
            <a:extLst>
              <a:ext uri="{FF2B5EF4-FFF2-40B4-BE49-F238E27FC236}">
                <a16:creationId xmlns:a16="http://schemas.microsoft.com/office/drawing/2014/main" id="{853C73FA-E8CD-4C63-96D4-113FF9076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969" y="1094218"/>
            <a:ext cx="5904656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POLYLITE® 10224 / POLYDYNE® 7215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1F5A2FC-F9CE-47BC-AEB7-636B2F57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45040"/>
            <a:ext cx="3492387" cy="1412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81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92A03D-5AB0-407B-BA97-FD271C48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6419428" cy="5193741"/>
          </a:xfrm>
          <a:prstGeom prst="rect">
            <a:avLst/>
          </a:prstGeom>
        </p:spPr>
      </p:pic>
      <p:sp>
        <p:nvSpPr>
          <p:cNvPr id="4" name="Rectangle 2050">
            <a:extLst>
              <a:ext uri="{FF2B5EF4-FFF2-40B4-BE49-F238E27FC236}">
                <a16:creationId xmlns:a16="http://schemas.microsoft.com/office/drawing/2014/main" id="{93670410-6ADF-4268-AB09-C9D269A8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17624"/>
            <a:ext cx="71287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8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Aplicações</a:t>
            </a:r>
            <a:endParaRPr kumimoji="0" lang="fr-FR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em título13">
            <a:extLst>
              <a:ext uri="{FF2B5EF4-FFF2-40B4-BE49-F238E27FC236}">
                <a16:creationId xmlns:a16="http://schemas.microsoft.com/office/drawing/2014/main" id="{C773B6F2-1000-4C45-A628-D7C41EEF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15" y="3284984"/>
            <a:ext cx="55297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2D1B503-5312-42B9-B96A-04D4F859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720"/>
            <a:ext cx="87849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214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no Centro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Líder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Composites 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fornecedoras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resinas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Revestimentos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e Artes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Gráficas</a:t>
            </a:r>
            <a:endParaRPr lang="en-US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Mogi das Cruzes: 324,000 m²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 	 			</a:t>
            </a:r>
          </a:p>
          <a:p>
            <a:pPr lvl="1">
              <a:defRPr/>
            </a:pPr>
            <a:endParaRPr lang="en-US" altLang="pt-B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6951C6-EEF4-4DB2-8799-2AD31F2B2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04664"/>
            <a:ext cx="7992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7609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7609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Polynt Reichhold do Brasil</a:t>
            </a:r>
          </a:p>
        </p:txBody>
      </p:sp>
    </p:spTree>
    <p:extLst>
      <p:ext uri="{BB962C8B-B14F-4D97-AF65-F5344CB8AC3E}">
        <p14:creationId xmlns:p14="http://schemas.microsoft.com/office/powerpoint/2010/main" val="2762238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136904" cy="605929"/>
          </a:xfrm>
        </p:spPr>
        <p:txBody>
          <a:bodyPr/>
          <a:lstStyle/>
          <a:p>
            <a:pPr algn="ctr"/>
            <a:br>
              <a:rPr lang="pt-BR" altLang="en-US" sz="3200" dirty="0">
                <a:latin typeface="Arial" charset="0"/>
              </a:rPr>
            </a:br>
            <a:r>
              <a:rPr lang="pt-BR" altLang="en-US" sz="3200" dirty="0">
                <a:latin typeface="Arial" charset="0"/>
              </a:rPr>
              <a:t>LAMINAÇÃO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6948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2CE959-D76E-47E2-8E90-6F03554625A0}"/>
              </a:ext>
            </a:extLst>
          </p:cNvPr>
          <p:cNvSpPr/>
          <p:nvPr/>
        </p:nvSpPr>
        <p:spPr>
          <a:xfrm>
            <a:off x="339700" y="980728"/>
            <a:ext cx="8464599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 um dos mais simples e antigos processos de fabricação, empregado pela indústria 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Composites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A laminação manual ou Hand Lay-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praticamente não exige investimentos em equipamentos sofisticados. Diversos produtos são fabricados através desse sistema, tais como barcos, tanques, painéis e chapas, peças automotivas, etc.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Principais Vantagens do Processo: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Baixo investimento em moldes e equipamentos;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Nenhuma restrição ao tamanho das peças;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Facilidade de aplicação;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Possibilidade de laminação em campo.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050">
            <a:extLst>
              <a:ext uri="{FF2B5EF4-FFF2-40B4-BE49-F238E27FC236}">
                <a16:creationId xmlns:a16="http://schemas.microsoft.com/office/drawing/2014/main" id="{41EECAF1-CCCE-4A51-B80B-488C5631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6672"/>
            <a:ext cx="280831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HAND LAY UP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37" descr="MOLDE CAIXA LAMINAÇÃO 3">
            <a:extLst>
              <a:ext uri="{FF2B5EF4-FFF2-40B4-BE49-F238E27FC236}">
                <a16:creationId xmlns:a16="http://schemas.microsoft.com/office/drawing/2014/main" id="{C3290254-5205-45AB-86B8-EC6A82AB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11" y="3717032"/>
            <a:ext cx="3628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970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2CE959-D76E-47E2-8E90-6F03554625A0}"/>
              </a:ext>
            </a:extLst>
          </p:cNvPr>
          <p:cNvSpPr/>
          <p:nvPr/>
        </p:nvSpPr>
        <p:spPr>
          <a:xfrm>
            <a:off x="339700" y="980728"/>
            <a:ext cx="8464599" cy="562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processo de laminação á pistola Spray-UP consiste na aplicação simultânea de fibras de vidro e resina sobre o molde. Este método é utilizado em aplicações de formas e tamanhos diversos. A aplicação é feita por equipamentos conhecidos como pistolas laminadoras, que cortam as fibras em comprimento pré-determinados. A laminação Spray-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é vantajosa para a moldagem de peças grandes e complexas, onde a conformação de mantas e tecidos se torna mais difícil.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Principais Vantagens do Processo: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Moldes simples e de baixo custo;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Nenhuma restrição ao tamanho das peças;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Facilidade de aplicação;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Possibilidade de laminação em campo.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Processo automatizado.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050">
            <a:extLst>
              <a:ext uri="{FF2B5EF4-FFF2-40B4-BE49-F238E27FC236}">
                <a16:creationId xmlns:a16="http://schemas.microsoft.com/office/drawing/2014/main" id="{41EECAF1-CCCE-4A51-B80B-488C5631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6672"/>
            <a:ext cx="280831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SPRAY UP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36" descr="VISTA DE FABRICA DE CAIXAS">
            <a:extLst>
              <a:ext uri="{FF2B5EF4-FFF2-40B4-BE49-F238E27FC236}">
                <a16:creationId xmlns:a16="http://schemas.microsoft.com/office/drawing/2014/main" id="{E613BCD2-7C6C-47EF-A153-94C2A66F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6597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5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2EC8B71D-32F4-4C6B-A9FD-3B9ABB0DA7E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04440"/>
            <a:ext cx="5488434" cy="576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Resinas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Especiais</a:t>
            </a:r>
            <a:r>
              <a:rPr lang="en-US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Laminação</a:t>
            </a:r>
            <a:endParaRPr lang="en-US" alt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66CA35-9765-4692-9173-C2CB96F2AEF6}"/>
              </a:ext>
            </a:extLst>
          </p:cNvPr>
          <p:cNvSpPr/>
          <p:nvPr/>
        </p:nvSpPr>
        <p:spPr>
          <a:xfrm>
            <a:off x="613470" y="1916832"/>
            <a:ext cx="275912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 err="1">
                <a:latin typeface="Arial" charset="0"/>
              </a:rPr>
              <a:t>Pré</a:t>
            </a:r>
            <a:r>
              <a:rPr lang="pt-BR" altLang="en-US" dirty="0">
                <a:latin typeface="Arial" charset="0"/>
              </a:rPr>
              <a:t>-acelerada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Indicador de cura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Alto teor de sólidos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Rápido ciclo de cura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478D1AA-F9D8-4525-8F55-9C6A3E291668}"/>
              </a:ext>
            </a:extLst>
          </p:cNvPr>
          <p:cNvSpPr/>
          <p:nvPr/>
        </p:nvSpPr>
        <p:spPr>
          <a:xfrm>
            <a:off x="3893241" y="1988840"/>
            <a:ext cx="4464496" cy="114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Ótima umectação da fibra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Contração linear &lt;1%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 err="1">
                <a:latin typeface="Arial" charset="0"/>
              </a:rPr>
              <a:t>Tixotropica</a:t>
            </a:r>
            <a:endParaRPr lang="pt-BR" altLang="en-US" dirty="0">
              <a:latin typeface="Arial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F32F504-ED72-49D0-A302-5B9CEAD9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7" y="1120904"/>
            <a:ext cx="5625957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POLYLITE® 10228 / ENYDYNE® H 871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9C71A1F-370D-4319-8CB7-F4896073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98" y="3814293"/>
            <a:ext cx="3209673" cy="655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POLYDYNE®9050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F34769-E231-47B0-9E21-71FB6BCA2828}"/>
              </a:ext>
            </a:extLst>
          </p:cNvPr>
          <p:cNvSpPr/>
          <p:nvPr/>
        </p:nvSpPr>
        <p:spPr>
          <a:xfrm>
            <a:off x="672294" y="4469348"/>
            <a:ext cx="54006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Auto Extinguível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 err="1">
                <a:latin typeface="Arial" charset="0"/>
              </a:rPr>
              <a:t>Pré</a:t>
            </a:r>
            <a:r>
              <a:rPr lang="pt-BR" altLang="en-US" dirty="0">
                <a:latin typeface="Arial" charset="0"/>
              </a:rPr>
              <a:t>-acelerada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 err="1">
                <a:latin typeface="Arial" charset="0"/>
              </a:rPr>
              <a:t>Tixotropica</a:t>
            </a:r>
            <a:endParaRPr lang="pt-BR" altLang="en-US" dirty="0">
              <a:latin typeface="Arial" charset="0"/>
            </a:endParaRP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Média Reatividade</a:t>
            </a:r>
          </a:p>
          <a:p>
            <a:pPr marL="342900" indent="-34290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altLang="en-US" dirty="0">
                <a:latin typeface="Arial" charset="0"/>
              </a:rPr>
              <a:t>Atende Normas ASTM D-635 e UL-94</a:t>
            </a:r>
          </a:p>
        </p:txBody>
      </p:sp>
    </p:spTree>
    <p:extLst>
      <p:ext uri="{BB962C8B-B14F-4D97-AF65-F5344CB8AC3E}">
        <p14:creationId xmlns:p14="http://schemas.microsoft.com/office/powerpoint/2010/main" val="1295600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61A6780-799D-4CF4-B506-77452B2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197"/>
            <a:ext cx="6635824" cy="3353916"/>
          </a:xfrm>
          <a:prstGeom prst="rect">
            <a:avLst/>
          </a:prstGeom>
        </p:spPr>
      </p:pic>
      <p:sp>
        <p:nvSpPr>
          <p:cNvPr id="3" name="Rectangle 2050">
            <a:extLst>
              <a:ext uri="{FF2B5EF4-FFF2-40B4-BE49-F238E27FC236}">
                <a16:creationId xmlns:a16="http://schemas.microsoft.com/office/drawing/2014/main" id="{70BEE8C3-B795-4FF9-9193-8634C6F9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04665"/>
            <a:ext cx="71287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5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APLICAÇÕES</a:t>
            </a:r>
            <a:endParaRPr kumimoji="0" lang="fr-FR" sz="28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53E2C7B-8AAF-4E2F-9C16-C3A03C3D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062" y="1549874"/>
            <a:ext cx="2515596" cy="10243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ENYDYNE® H 871</a:t>
            </a:r>
          </a:p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POLYDYNE® 7215</a:t>
            </a:r>
          </a:p>
          <a:p>
            <a:pPr eaLnBrk="0" hangingPunct="0"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28F735-00EC-4F6E-9ED2-57BD546C73FE}"/>
              </a:ext>
            </a:extLst>
          </p:cNvPr>
          <p:cNvSpPr txBox="1"/>
          <p:nvPr/>
        </p:nvSpPr>
        <p:spPr>
          <a:xfrm>
            <a:off x="1132202" y="11928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TETO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90A4D9-CAB3-4010-B1B9-785CE3DF87D9}"/>
              </a:ext>
            </a:extLst>
          </p:cNvPr>
          <p:cNvSpPr txBox="1"/>
          <p:nvPr/>
        </p:nvSpPr>
        <p:spPr>
          <a:xfrm>
            <a:off x="4261140" y="1242097"/>
            <a:ext cx="486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REVESTIMENTO EXTERNOS DIANTEIRO E TRASEIRO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C0369FC7-2BF4-41D8-99E0-3589B92C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17" y="1479131"/>
            <a:ext cx="2640374" cy="8089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ENYDYNE® H 871</a:t>
            </a:r>
          </a:p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POLYLITE ® 10228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46C51A-1880-4BE9-9C4A-6AED501C4101}"/>
              </a:ext>
            </a:extLst>
          </p:cNvPr>
          <p:cNvSpPr txBox="1"/>
          <p:nvPr/>
        </p:nvSpPr>
        <p:spPr>
          <a:xfrm>
            <a:off x="7308304" y="36450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CAPÔ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75D6103-98CF-4031-AE64-CFF53CC56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00" y="3929183"/>
            <a:ext cx="2349138" cy="59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POLYDYNE®9050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5F5C04-EB72-4C2F-930F-10E01427CCB6}"/>
              </a:ext>
            </a:extLst>
          </p:cNvPr>
          <p:cNvSpPr txBox="1"/>
          <p:nvPr/>
        </p:nvSpPr>
        <p:spPr>
          <a:xfrm>
            <a:off x="3563888" y="5285495"/>
            <a:ext cx="178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PARA-CHOQUES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E417B5E-BB18-40CA-8872-1214A8B1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000" y="5626347"/>
            <a:ext cx="2520280" cy="59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0000" tIns="187200" rIns="270000" bIns="187200" anchor="ctr">
            <a:spAutoFit/>
          </a:bodyPr>
          <a:lstStyle/>
          <a:p>
            <a:pPr eaLnBrk="0" hangingPunct="0">
              <a:defRPr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POLYDYNE® 7215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7722C3EB-7BE0-42F2-8B8D-E12939AE21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7585" y="1345096"/>
            <a:ext cx="376626" cy="157824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2ED2CCB-6333-4109-A418-CEE9D565BA08}"/>
              </a:ext>
            </a:extLst>
          </p:cNvPr>
          <p:cNvCxnSpPr>
            <a:cxnSpLocks/>
          </p:cNvCxnSpPr>
          <p:nvPr/>
        </p:nvCxnSpPr>
        <p:spPr>
          <a:xfrm flipV="1">
            <a:off x="4261140" y="4725144"/>
            <a:ext cx="923718" cy="582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9DC42B10-6D84-45B3-B3DB-9069878238B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156176" y="3798912"/>
            <a:ext cx="11521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FAAFF75-8717-4B84-92F4-E3B25B91D66A}"/>
              </a:ext>
            </a:extLst>
          </p:cNvPr>
          <p:cNvCxnSpPr>
            <a:cxnSpLocks/>
          </p:cNvCxnSpPr>
          <p:nvPr/>
        </p:nvCxnSpPr>
        <p:spPr>
          <a:xfrm>
            <a:off x="5580112" y="1500585"/>
            <a:ext cx="0" cy="697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3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9BEFA70-6523-4838-98B0-CF0557FE7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556792"/>
            <a:ext cx="6765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pt-BR" sz="8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Obrigado!</a:t>
            </a:r>
          </a:p>
          <a:p>
            <a:pPr algn="ctr">
              <a:defRPr/>
            </a:pP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e-mail: cristian.campos@reichhold.com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6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1886683-AE0B-4D99-8FE1-5865BD9A32E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332656"/>
            <a:ext cx="5472608" cy="36004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pt-B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Marcas</a:t>
            </a:r>
            <a:r>
              <a:rPr lang="en-US" alt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Registradas</a:t>
            </a:r>
            <a:endParaRPr lang="en-US" alt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67C2DBB-0C01-4645-8DF9-214A2B552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7" y="1196752"/>
            <a:ext cx="8568952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37609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37609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7609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76092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POLYLITE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POLYDYNE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ENYDYNE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</a:t>
            </a:r>
            <a:r>
              <a:rPr lang="en-US" altLang="pt-BR" sz="1800" dirty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Resinas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poliésteres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insaturadas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reforçadas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reforçadas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mercados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automobilísticos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náutico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civil,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inúmeras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NORPOL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 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ARMORFLEX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 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CENTERGEL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 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POLYGEL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 ® </a:t>
            </a:r>
            <a:r>
              <a:rPr lang="en-US" altLang="pt-BR" sz="1800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Coats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acabamento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composites, que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requerem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resistência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blistering,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intempéries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proporcionando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um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acabamento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com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superfície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alto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brilho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São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fabricação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pt-BR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DION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EPOVIA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18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Resinas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epóxi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éster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vinílicas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poliéster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bisfenólicas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alto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envolvam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agressivos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ARMORPASTE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 </a:t>
            </a:r>
            <a:r>
              <a:rPr lang="en-US" altLang="pt-BR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/ CENTERGEL PNR</a:t>
            </a:r>
            <a:r>
              <a:rPr lang="en-US" altLang="pt-BR" sz="1800" b="1" baseline="30000" dirty="0">
                <a:solidFill>
                  <a:schemeClr val="tx1"/>
                </a:solidFill>
                <a:latin typeface="Arial Black" panose="020B0A04020102020204" pitchFamily="34" charset="0"/>
              </a:rPr>
              <a:t>® - 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Pastas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pigmentadas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isentas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Chumbo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tingimento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resinas</a:t>
            </a:r>
            <a:r>
              <a:rPr lang="en-US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gel coat.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4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7774"/>
            <a:ext cx="6310064" cy="854968"/>
          </a:xfrm>
        </p:spPr>
        <p:txBody>
          <a:bodyPr/>
          <a:lstStyle/>
          <a:p>
            <a:r>
              <a:rPr lang="it-IT" dirty="0"/>
              <a:t>Introdução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08795B1-2594-4C50-9578-7358FBEC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4" y="1340768"/>
            <a:ext cx="4786320" cy="44882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D53D85-896A-4126-9850-61D4D82C44A6}"/>
              </a:ext>
            </a:extLst>
          </p:cNvPr>
          <p:cNvSpPr/>
          <p:nvPr/>
        </p:nvSpPr>
        <p:spPr>
          <a:xfrm>
            <a:off x="5718807" y="1393419"/>
            <a:ext cx="2143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Rodoviário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10E8C3-5E64-49FB-83D7-3C1B630ACF96}"/>
              </a:ext>
            </a:extLst>
          </p:cNvPr>
          <p:cNvSpPr/>
          <p:nvPr/>
        </p:nvSpPr>
        <p:spPr>
          <a:xfrm>
            <a:off x="5706947" y="256719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225 Mil Km de Estradas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pavimentadas.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C0019A-1634-435B-AA69-67164993102C}"/>
              </a:ext>
            </a:extLst>
          </p:cNvPr>
          <p:cNvSpPr/>
          <p:nvPr/>
        </p:nvSpPr>
        <p:spPr>
          <a:xfrm>
            <a:off x="5725936" y="1863988"/>
            <a:ext cx="374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Transporte de Cargas</a:t>
            </a:r>
          </a:p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Transporte de pessoas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C4D814-996F-4088-8C4A-B3321A36B0AD}"/>
              </a:ext>
            </a:extLst>
          </p:cNvPr>
          <p:cNvSpPr/>
          <p:nvPr/>
        </p:nvSpPr>
        <p:spPr>
          <a:xfrm>
            <a:off x="5745071" y="3275144"/>
            <a:ext cx="278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65% transporte é rodoviário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A2C5C7-BA81-4AF9-AC03-76B789694CC0}"/>
              </a:ext>
            </a:extLst>
          </p:cNvPr>
          <p:cNvSpPr/>
          <p:nvPr/>
        </p:nvSpPr>
        <p:spPr>
          <a:xfrm>
            <a:off x="5760446" y="3802520"/>
            <a:ext cx="315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19,5%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Participação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Compósites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73C973ED-86D1-466F-8D87-FD089DAE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1156"/>
            <a:ext cx="6310312" cy="855662"/>
          </a:xfrm>
        </p:spPr>
        <p:txBody>
          <a:bodyPr/>
          <a:lstStyle/>
          <a:p>
            <a:r>
              <a:rPr lang="it-IT" dirty="0"/>
              <a:t>Setor na Pandemia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7C25506-AE46-4DF5-B4A0-791F5424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8520"/>
            <a:ext cx="1969179" cy="414564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4CF7EACD-DC87-4F52-B2CE-2BD3B1471E2F}"/>
              </a:ext>
            </a:extLst>
          </p:cNvPr>
          <p:cNvSpPr/>
          <p:nvPr/>
        </p:nvSpPr>
        <p:spPr>
          <a:xfrm>
            <a:off x="1115400" y="1544667"/>
            <a:ext cx="536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Baixa na atividade industrial e comercial</a:t>
            </a:r>
            <a:endParaRPr lang="pt-BR" sz="2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DEAB54B-F44F-4734-8915-FE1B9A77D716}"/>
              </a:ext>
            </a:extLst>
          </p:cNvPr>
          <p:cNvSpPr/>
          <p:nvPr/>
        </p:nvSpPr>
        <p:spPr>
          <a:xfrm>
            <a:off x="1115400" y="36374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Queda no poder de compra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5520E71-80D1-408A-B96A-A652FB9591B9}"/>
              </a:ext>
            </a:extLst>
          </p:cNvPr>
          <p:cNvSpPr/>
          <p:nvPr/>
        </p:nvSpPr>
        <p:spPr>
          <a:xfrm>
            <a:off x="1115400" y="25883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Falta de peças </a:t>
            </a:r>
            <a:endParaRPr lang="pt-BR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8A41E6D-BDAA-40B8-87D0-3F7CAA4B3806}"/>
              </a:ext>
            </a:extLst>
          </p:cNvPr>
          <p:cNvSpPr/>
          <p:nvPr/>
        </p:nvSpPr>
        <p:spPr>
          <a:xfrm>
            <a:off x="1115400" y="4643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Alta nos preços de toda cadeia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87FCA4-10D2-4EB7-B138-5E02D729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9" y="1379775"/>
            <a:ext cx="540000" cy="54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78B3FF-71AF-4F5C-B9C8-48CDCC163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9" y="3481065"/>
            <a:ext cx="540000" cy="5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87D24F-B97F-4612-822C-113974CBE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99" y="4531711"/>
            <a:ext cx="540000" cy="54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EC30A8-24E0-428D-86B1-C14547850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99" y="243042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73C973ED-86D1-466F-8D87-FD089DAE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8" y="0"/>
            <a:ext cx="6310312" cy="855662"/>
          </a:xfrm>
        </p:spPr>
        <p:txBody>
          <a:bodyPr/>
          <a:lstStyle/>
          <a:p>
            <a:r>
              <a:rPr lang="it-IT" dirty="0"/>
              <a:t>Setor na Pandemia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7C25506-AE46-4DF5-B4A0-791F5424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186"/>
            <a:ext cx="1969179" cy="414564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4CF7EACD-DC87-4F52-B2CE-2BD3B1471E2F}"/>
              </a:ext>
            </a:extLst>
          </p:cNvPr>
          <p:cNvSpPr/>
          <p:nvPr/>
        </p:nvSpPr>
        <p:spPr>
          <a:xfrm>
            <a:off x="1093190" y="1496966"/>
            <a:ext cx="6310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Redução/Congelamento licitação de Ônibus</a:t>
            </a:r>
            <a:endParaRPr lang="pt-BR" sz="2400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5520E71-80D1-408A-B96A-A652FB9591B9}"/>
              </a:ext>
            </a:extLst>
          </p:cNvPr>
          <p:cNvSpPr/>
          <p:nvPr/>
        </p:nvSpPr>
        <p:spPr>
          <a:xfrm>
            <a:off x="1093190" y="251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Turismo Rodoviário ficou parado</a:t>
            </a:r>
            <a:endParaRPr lang="pt-BR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8A41E6D-BDAA-40B8-87D0-3F7CAA4B3806}"/>
              </a:ext>
            </a:extLst>
          </p:cNvPr>
          <p:cNvSpPr/>
          <p:nvPr/>
        </p:nvSpPr>
        <p:spPr>
          <a:xfrm>
            <a:off x="1068199" y="3283501"/>
            <a:ext cx="660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Agronegócio e E-commerce; aumento de 20% produção de caminhões (2021)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22B33BA-7258-4945-A15B-5EA6446D5D8E}"/>
              </a:ext>
            </a:extLst>
          </p:cNvPr>
          <p:cNvGrpSpPr/>
          <p:nvPr/>
        </p:nvGrpSpPr>
        <p:grpSpPr>
          <a:xfrm>
            <a:off x="443888" y="2449086"/>
            <a:ext cx="540000" cy="540000"/>
            <a:chOff x="335717" y="2197010"/>
            <a:chExt cx="720000" cy="720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51B0721-FB0E-4137-B188-42971E32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17" y="2197010"/>
              <a:ext cx="720000" cy="720000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92DDCE9-80CA-43D9-810D-4C063589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717" y="2323010"/>
              <a:ext cx="468000" cy="468000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9D07458-EEC7-4D7E-A4D3-2BE7B33A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88" y="1418631"/>
            <a:ext cx="540000" cy="54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9017E0-B1FD-45C7-BE75-31792BA2A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88" y="3429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D63E9DC0-8D43-4070-8ED1-FD9093396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2506522"/>
          </a:xfrm>
        </p:spPr>
        <p:txBody>
          <a:bodyPr/>
          <a:lstStyle/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  <a:p>
            <a:pPr marL="15875" indent="0">
              <a:buNone/>
            </a:pPr>
            <a:endParaRPr lang="pt-BR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C5F721-4DA7-4E51-9AF1-5959580D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20" y="19355"/>
            <a:ext cx="6121496" cy="855662"/>
          </a:xfrm>
        </p:spPr>
        <p:txBody>
          <a:bodyPr/>
          <a:lstStyle/>
          <a:p>
            <a:r>
              <a:rPr lang="it-IT" dirty="0"/>
              <a:t>Projeções</a:t>
            </a:r>
            <a:r>
              <a:rPr lang="it-IT" sz="3200" dirty="0"/>
              <a:t> </a:t>
            </a:r>
            <a:r>
              <a:rPr lang="it-IT" sz="2800" dirty="0"/>
              <a:t>para</a:t>
            </a:r>
            <a:r>
              <a:rPr lang="it-IT" sz="3200" dirty="0"/>
              <a:t> 2022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7F30090-90D9-4598-9F91-6C99AEC98981}"/>
              </a:ext>
            </a:extLst>
          </p:cNvPr>
          <p:cNvGrpSpPr/>
          <p:nvPr/>
        </p:nvGrpSpPr>
        <p:grpSpPr>
          <a:xfrm>
            <a:off x="467544" y="1052736"/>
            <a:ext cx="7941216" cy="2160240"/>
            <a:chOff x="583660" y="1268760"/>
            <a:chExt cx="7941216" cy="180975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971FD53-6782-4245-9C3F-FDF5C1154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25" y="1268760"/>
              <a:ext cx="7841308" cy="81915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DA6B074-7671-409E-A545-35392D71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660" y="2087910"/>
              <a:ext cx="7941216" cy="990600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541113-2E4A-45C2-8E4C-127BC8342A8A}"/>
              </a:ext>
            </a:extLst>
          </p:cNvPr>
          <p:cNvSpPr txBox="1"/>
          <p:nvPr/>
        </p:nvSpPr>
        <p:spPr>
          <a:xfrm>
            <a:off x="394720" y="3189926"/>
            <a:ext cx="7841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Fonte: Anfavea (Associação Nacional de Fabricação de Veículos Automotores)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290D19D-A9FE-443C-A48C-FD11D7C7DDB8}"/>
              </a:ext>
            </a:extLst>
          </p:cNvPr>
          <p:cNvSpPr txBox="1"/>
          <p:nvPr/>
        </p:nvSpPr>
        <p:spPr>
          <a:xfrm>
            <a:off x="402665" y="3495210"/>
            <a:ext cx="8497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0" i="0" dirty="0">
              <a:solidFill>
                <a:srgbClr val="545454"/>
              </a:solidFill>
              <a:effectLst/>
              <a:latin typeface="Roboto" panose="02000000000000000000" pitchFamily="2" charset="0"/>
            </a:endParaRPr>
          </a:p>
          <a:p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divisão por segmento, os caminhões devem responder por 159 mil unidades e os ônibus, por 19 mil, como no ano passado. 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motivo da revisão não é a queda na procura, mas a dificuldade de produzir pela falta de componentes nas linhas de montagem. “Não é apenas a falta de semicondutores [chips], há um grande desafio logístico para abastecer as linhas”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5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200" dirty="0">
                <a:latin typeface="Arial" charset="0"/>
              </a:rPr>
              <a:t>LINHA DE PRODUTOS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16376837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lynt Template" ma:contentTypeID="0x010100E85146CA8BD3034A9C92BB3031E0467300486A24D7B2F9BE4CAE3B915F8C0C00EC" ma:contentTypeVersion="9" ma:contentTypeDescription="" ma:contentTypeScope="" ma:versionID="0edb608bdc3d8c288bdd12bca05ee581">
  <xsd:schema xmlns:xsd="http://www.w3.org/2001/XMLSchema" xmlns:xs="http://www.w3.org/2001/XMLSchema" xmlns:p="http://schemas.microsoft.com/office/2006/metadata/properties" xmlns:ns2="554b207d-6ae0-4fe3-96d5-cef192b76ac9" targetNamespace="http://schemas.microsoft.com/office/2006/metadata/properties" ma:root="true" ma:fieldsID="74a465adb02b4434860ad43eb61fd951" ns2:_="">
    <xsd:import namespace="554b207d-6ae0-4fe3-96d5-cef192b76ac9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2:e838bcca9b5b4098bc5c0eefa24d2e2f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b207d-6ae0-4fe3-96d5-cef192b76ac9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nillable="true" ma:displayName="Template Type" ma:format="RadioButtons" ma:internalName="Template_x0020_Type">
      <xsd:simpleType>
        <xsd:restriction base="dms:Choice">
          <xsd:enumeration value="Christmas Card"/>
          <xsd:enumeration value="Fax"/>
          <xsd:enumeration value="Generico"/>
          <xsd:enumeration value="Lettera"/>
          <xsd:enumeration value="Logo"/>
          <xsd:enumeration value="Nota Spese"/>
          <xsd:enumeration value="Ordine Supplies"/>
          <xsd:enumeration value="Presentation"/>
          <xsd:enumeration value="RdA"/>
        </xsd:restriction>
      </xsd:simpleType>
    </xsd:element>
    <xsd:element name="e838bcca9b5b4098bc5c0eefa24d2e2f" ma:index="9" nillable="true" ma:taxonomy="true" ma:internalName="e838bcca9b5b4098bc5c0eefa24d2e2f" ma:taxonomyFieldName="Site1" ma:displayName="Site" ma:default="" ma:fieldId="{e838bcca-9b5b-4098-bc5c-0eefa24d2e2f}" ma:taxonomyMulti="true" ma:sspId="592f7493-6d94-452e-8fa3-19015fa70a01" ma:termSetId="b8f25cfa-4347-4182-8094-05029afb42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b77c7fd-2efe-4665-8167-451f080682b6}" ma:internalName="TaxCatchAll" ma:showField="CatchAllData" ma:web="554b207d-6ae0-4fe3-96d5-cef192b76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b77c7fd-2efe-4665-8167-451f080682b6}" ma:internalName="TaxCatchAllLabel" ma:readOnly="true" ma:showField="CatchAllDataLabel" ma:web="554b207d-6ae0-4fe3-96d5-cef192b76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4b207d-6ae0-4fe3-96d5-cef192b76ac9">
      <Value>11</Value>
      <Value>4</Value>
      <Value>3</Value>
      <Value>10</Value>
      <Value>1</Value>
    </TaxCatchAll>
    <e838bcca9b5b4098bc5c0eefa24d2e2f xmlns="554b207d-6ae0-4fe3-96d5-cef192b76a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Brembate</TermName>
          <TermId xmlns="http://schemas.microsoft.com/office/infopath/2007/PartnerControls">b4a7b548-aff4-44fd-8a13-fa1f38945a15</TermId>
        </TermInfo>
        <TermInfo xmlns="http://schemas.microsoft.com/office/infopath/2007/PartnerControls">
          <TermName xmlns="http://schemas.microsoft.com/office/infopath/2007/PartnerControls">Cavaglià</TermName>
          <TermId xmlns="http://schemas.microsoft.com/office/infopath/2007/PartnerControls">31e29ac3-05f7-4958-a383-bc85a81cf53b</TermId>
        </TermInfo>
        <TermInfo xmlns="http://schemas.microsoft.com/office/infopath/2007/PartnerControls">
          <TermName xmlns="http://schemas.microsoft.com/office/infopath/2007/PartnerControls">S.Giovanni V.</TermName>
          <TermId xmlns="http://schemas.microsoft.com/office/infopath/2007/PartnerControls">94f73fd3-c6be-4c9b-8dc0-eb7535782e16</TermId>
        </TermInfo>
        <TermInfo xmlns="http://schemas.microsoft.com/office/infopath/2007/PartnerControls">
          <TermName xmlns="http://schemas.microsoft.com/office/infopath/2007/PartnerControls">Scanzorosciate</TermName>
          <TermId xmlns="http://schemas.microsoft.com/office/infopath/2007/PartnerControls">6a4fe57f-0a57-4ac6-9ce4-32cfb1cad49a</TermId>
        </TermInfo>
        <TermInfo xmlns="http://schemas.microsoft.com/office/infopath/2007/PartnerControls">
          <TermName xmlns="http://schemas.microsoft.com/office/infopath/2007/PartnerControls">Ravenna</TermName>
          <TermId xmlns="http://schemas.microsoft.com/office/infopath/2007/PartnerControls">d70ac0fc-a171-4b5a-8682-161f369cf9eb</TermId>
        </TermInfo>
      </Terms>
    </e838bcca9b5b4098bc5c0eefa24d2e2f>
    <Template_x0020_Type xmlns="554b207d-6ae0-4fe3-96d5-cef192b76ac9">Presentation</Templat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677063-0A6B-4A14-AA44-0C204F0B7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b207d-6ae0-4fe3-96d5-cef192b76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C52EE5-C069-4546-B9B8-4E7472008D4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554b207d-6ae0-4fe3-96d5-cef192b76ac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F563D8-838B-4EDF-883A-1EC518457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8270</TotalTime>
  <Words>1539</Words>
  <Application>Microsoft Office PowerPoint</Application>
  <PresentationFormat>Apresentação na tela (4:3)</PresentationFormat>
  <Paragraphs>266</Paragraphs>
  <Slides>35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Courier New</vt:lpstr>
      <vt:lpstr>Roboto</vt:lpstr>
      <vt:lpstr>Verdana</vt:lpstr>
      <vt:lpstr>Wingdings</vt:lpstr>
      <vt:lpstr>1_Personalizza struttura</vt:lpstr>
      <vt:lpstr>2_Personalizza struttura</vt:lpstr>
      <vt:lpstr>TECNOLOGIA EM COMPOSITES</vt:lpstr>
      <vt:lpstr>Apresentação do PowerPoint</vt:lpstr>
      <vt:lpstr>Apresentação do PowerPoint</vt:lpstr>
      <vt:lpstr>Apresentação do PowerPoint</vt:lpstr>
      <vt:lpstr>Introdução</vt:lpstr>
      <vt:lpstr>Setor na Pandemia</vt:lpstr>
      <vt:lpstr>Setor na Pandemia</vt:lpstr>
      <vt:lpstr>Projeções para 2022</vt:lpstr>
      <vt:lpstr>LINHA DE PRODUTOS </vt:lpstr>
      <vt:lpstr> FABRICAÇÃO DE MOLDES</vt:lpstr>
      <vt:lpstr>Apresentação do PowerPoint</vt:lpstr>
      <vt:lpstr>Apresentação do PowerPoint</vt:lpstr>
      <vt:lpstr>Apresentação do PowerPoint</vt:lpstr>
      <vt:lpstr>Apresentação do PowerPoint</vt:lpstr>
      <vt:lpstr>RESINA DE BAIXA CONTRAÇÃO PARA FABRICAÇÃO DE MOLDES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RTM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LAMINAÇÃO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Polynt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Valido Serena - Polynt Group</dc:creator>
  <cp:lastModifiedBy>Campos Cristian - Reichhold Group</cp:lastModifiedBy>
  <cp:revision>675</cp:revision>
  <cp:lastPrinted>2015-08-06T15:16:14Z</cp:lastPrinted>
  <dcterms:created xsi:type="dcterms:W3CDTF">2015-01-26T09:39:48Z</dcterms:created>
  <dcterms:modified xsi:type="dcterms:W3CDTF">2022-08-16T16:16:43Z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0x010100E85146CA8BD3034A9C92BB3031E0467300486A24D7B2F9BE4CAE3B915F8C0C00EC</vt:lpwstr>
  </property>
  <property fmtid="{D5CDD505-2E9C-101B-9397-08002B2CF9AE}" pid="3" name="Site1">
    <vt:lpwstr>1;#Brembate|b4a7b548-aff4-44fd-8a13-fa1f38945a15;#4;#Cavaglià|31e29ac3-05f7-4958-a383-bc85a81cf53b;#11;#S.Giovanni V.|94f73fd3-c6be-4c9b-8dc0-eb7535782e16;#3;#Scanzorosciate|6a4fe57f-0a57-4ac6-9ce4-32cfb1cad49a;#10;#Ravenna|d70ac0fc-a171-4b5a-8682-161f369</vt:lpwstr>
  </property>
</Properties>
</file>